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4" r:id="rId3"/>
    <p:sldId id="257" r:id="rId4"/>
    <p:sldId id="265" r:id="rId5"/>
    <p:sldId id="258" r:id="rId6"/>
    <p:sldId id="266" r:id="rId7"/>
    <p:sldId id="262" r:id="rId8"/>
    <p:sldId id="267" r:id="rId9"/>
    <p:sldId id="261" r:id="rId10"/>
    <p:sldId id="268" r:id="rId11"/>
    <p:sldId id="263" r:id="rId12"/>
    <p:sldId id="269" r:id="rId13"/>
    <p:sldId id="260" r:id="rId14"/>
    <p:sldId id="270" r:id="rId15"/>
  </p:sldIdLst>
  <p:sldSz cx="12192000" cy="6858000"/>
  <p:notesSz cx="6858000" cy="9144000"/>
  <p:defaultTextStyle>
    <a:defPPr>
      <a:defRPr lang="en-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42" autoAdjust="0"/>
    <p:restoredTop sz="94658" autoAdjust="0"/>
  </p:normalViewPr>
  <p:slideViewPr>
    <p:cSldViewPr snapToGrid="0">
      <p:cViewPr varScale="1">
        <p:scale>
          <a:sx n="120" d="100"/>
          <a:sy n="120" d="100"/>
        </p:scale>
        <p:origin x="424" y="184"/>
      </p:cViewPr>
      <p:guideLst/>
    </p:cSldViewPr>
  </p:slideViewPr>
  <p:outlineViewPr>
    <p:cViewPr>
      <p:scale>
        <a:sx n="33" d="100"/>
        <a:sy n="33" d="100"/>
      </p:scale>
      <p:origin x="0" y="-69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FAA36-322F-1E3F-F55E-6CEAB728AA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R"/>
          </a:p>
        </p:txBody>
      </p:sp>
      <p:sp>
        <p:nvSpPr>
          <p:cNvPr id="3" name="Subtitle 2">
            <a:extLst>
              <a:ext uri="{FF2B5EF4-FFF2-40B4-BE49-F238E27FC236}">
                <a16:creationId xmlns:a16="http://schemas.microsoft.com/office/drawing/2014/main" id="{CCEF7F6C-B0B6-BFDC-048D-6511E40C3E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R"/>
          </a:p>
        </p:txBody>
      </p:sp>
      <p:sp>
        <p:nvSpPr>
          <p:cNvPr id="4" name="Date Placeholder 3">
            <a:extLst>
              <a:ext uri="{FF2B5EF4-FFF2-40B4-BE49-F238E27FC236}">
                <a16:creationId xmlns:a16="http://schemas.microsoft.com/office/drawing/2014/main" id="{0DB42794-A695-8F45-088C-AFB211430357}"/>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5" name="Footer Placeholder 4">
            <a:extLst>
              <a:ext uri="{FF2B5EF4-FFF2-40B4-BE49-F238E27FC236}">
                <a16:creationId xmlns:a16="http://schemas.microsoft.com/office/drawing/2014/main" id="{E8C122BE-AAF1-4CDA-7747-EEE0587B28D4}"/>
              </a:ext>
            </a:extLst>
          </p:cNvPr>
          <p:cNvSpPr>
            <a:spLocks noGrp="1"/>
          </p:cNvSpPr>
          <p:nvPr>
            <p:ph type="ftr" sz="quarter" idx="11"/>
          </p:nvPr>
        </p:nvSpPr>
        <p:spPr/>
        <p:txBody>
          <a:bodyPr/>
          <a:lstStyle/>
          <a:p>
            <a:endParaRPr lang="en-AR"/>
          </a:p>
        </p:txBody>
      </p:sp>
      <p:sp>
        <p:nvSpPr>
          <p:cNvPr id="6" name="Slide Number Placeholder 5">
            <a:extLst>
              <a:ext uri="{FF2B5EF4-FFF2-40B4-BE49-F238E27FC236}">
                <a16:creationId xmlns:a16="http://schemas.microsoft.com/office/drawing/2014/main" id="{A055A19E-18DD-7BD2-20B3-976BBD4FE298}"/>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3173339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22C2E-8AA6-21A6-BD13-1D7AA2E706EC}"/>
              </a:ext>
            </a:extLst>
          </p:cNvPr>
          <p:cNvSpPr>
            <a:spLocks noGrp="1"/>
          </p:cNvSpPr>
          <p:nvPr>
            <p:ph type="title"/>
          </p:nvPr>
        </p:nvSpPr>
        <p:spPr/>
        <p:txBody>
          <a:bodyPr/>
          <a:lstStyle/>
          <a:p>
            <a:r>
              <a:rPr lang="en-US"/>
              <a:t>Click to edit Master title style</a:t>
            </a:r>
            <a:endParaRPr lang="en-AR"/>
          </a:p>
        </p:txBody>
      </p:sp>
      <p:sp>
        <p:nvSpPr>
          <p:cNvPr id="3" name="Content Placeholder 2">
            <a:extLst>
              <a:ext uri="{FF2B5EF4-FFF2-40B4-BE49-F238E27FC236}">
                <a16:creationId xmlns:a16="http://schemas.microsoft.com/office/drawing/2014/main" id="{D3BCD73C-8871-40B3-CC53-97220DE87F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R"/>
          </a:p>
        </p:txBody>
      </p:sp>
      <p:sp>
        <p:nvSpPr>
          <p:cNvPr id="4" name="Date Placeholder 3">
            <a:extLst>
              <a:ext uri="{FF2B5EF4-FFF2-40B4-BE49-F238E27FC236}">
                <a16:creationId xmlns:a16="http://schemas.microsoft.com/office/drawing/2014/main" id="{7AFEEC44-C93C-C9F0-9969-F83E726670D6}"/>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5" name="Footer Placeholder 4">
            <a:extLst>
              <a:ext uri="{FF2B5EF4-FFF2-40B4-BE49-F238E27FC236}">
                <a16:creationId xmlns:a16="http://schemas.microsoft.com/office/drawing/2014/main" id="{33E0D22B-FA93-5BF5-466D-E3E1F6472F90}"/>
              </a:ext>
            </a:extLst>
          </p:cNvPr>
          <p:cNvSpPr>
            <a:spLocks noGrp="1"/>
          </p:cNvSpPr>
          <p:nvPr>
            <p:ph type="ftr" sz="quarter" idx="11"/>
          </p:nvPr>
        </p:nvSpPr>
        <p:spPr/>
        <p:txBody>
          <a:bodyPr/>
          <a:lstStyle/>
          <a:p>
            <a:endParaRPr lang="en-AR"/>
          </a:p>
        </p:txBody>
      </p:sp>
      <p:sp>
        <p:nvSpPr>
          <p:cNvPr id="6" name="Slide Number Placeholder 5">
            <a:extLst>
              <a:ext uri="{FF2B5EF4-FFF2-40B4-BE49-F238E27FC236}">
                <a16:creationId xmlns:a16="http://schemas.microsoft.com/office/drawing/2014/main" id="{B8F448E4-56DD-1244-937C-57211E54DB8F}"/>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1037182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ACB41-BDCB-9627-2F71-064AD68915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R"/>
          </a:p>
        </p:txBody>
      </p:sp>
      <p:sp>
        <p:nvSpPr>
          <p:cNvPr id="3" name="Text Placeholder 2">
            <a:extLst>
              <a:ext uri="{FF2B5EF4-FFF2-40B4-BE49-F238E27FC236}">
                <a16:creationId xmlns:a16="http://schemas.microsoft.com/office/drawing/2014/main" id="{0F84A68A-26A3-7163-CA74-C1A46AC15E9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FF3B0F-7BE4-BA95-452B-627A1E312991}"/>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5" name="Footer Placeholder 4">
            <a:extLst>
              <a:ext uri="{FF2B5EF4-FFF2-40B4-BE49-F238E27FC236}">
                <a16:creationId xmlns:a16="http://schemas.microsoft.com/office/drawing/2014/main" id="{DCBAA1AD-B3DC-DD9C-9BAE-5CE4A56847D1}"/>
              </a:ext>
            </a:extLst>
          </p:cNvPr>
          <p:cNvSpPr>
            <a:spLocks noGrp="1"/>
          </p:cNvSpPr>
          <p:nvPr>
            <p:ph type="ftr" sz="quarter" idx="11"/>
          </p:nvPr>
        </p:nvSpPr>
        <p:spPr/>
        <p:txBody>
          <a:bodyPr/>
          <a:lstStyle/>
          <a:p>
            <a:endParaRPr lang="en-AR"/>
          </a:p>
        </p:txBody>
      </p:sp>
      <p:sp>
        <p:nvSpPr>
          <p:cNvPr id="6" name="Slide Number Placeholder 5">
            <a:extLst>
              <a:ext uri="{FF2B5EF4-FFF2-40B4-BE49-F238E27FC236}">
                <a16:creationId xmlns:a16="http://schemas.microsoft.com/office/drawing/2014/main" id="{3228D3E5-4610-0CAF-F7AD-3F9391066CA7}"/>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67204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3DB7E-D48E-5E6A-2166-B6CCDD47D86D}"/>
              </a:ext>
            </a:extLst>
          </p:cNvPr>
          <p:cNvSpPr>
            <a:spLocks noGrp="1"/>
          </p:cNvSpPr>
          <p:nvPr>
            <p:ph type="title"/>
          </p:nvPr>
        </p:nvSpPr>
        <p:spPr/>
        <p:txBody>
          <a:bodyPr/>
          <a:lstStyle/>
          <a:p>
            <a:r>
              <a:rPr lang="en-US"/>
              <a:t>Click to edit Master title style</a:t>
            </a:r>
            <a:endParaRPr lang="en-AR"/>
          </a:p>
        </p:txBody>
      </p:sp>
      <p:sp>
        <p:nvSpPr>
          <p:cNvPr id="3" name="Content Placeholder 2">
            <a:extLst>
              <a:ext uri="{FF2B5EF4-FFF2-40B4-BE49-F238E27FC236}">
                <a16:creationId xmlns:a16="http://schemas.microsoft.com/office/drawing/2014/main" id="{1C10A210-DBCA-2AF9-AA67-B6FDBA3595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R"/>
          </a:p>
        </p:txBody>
      </p:sp>
      <p:sp>
        <p:nvSpPr>
          <p:cNvPr id="4" name="Content Placeholder 3">
            <a:extLst>
              <a:ext uri="{FF2B5EF4-FFF2-40B4-BE49-F238E27FC236}">
                <a16:creationId xmlns:a16="http://schemas.microsoft.com/office/drawing/2014/main" id="{C7296DEE-8367-8619-549C-C8CFFAFD49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R"/>
          </a:p>
        </p:txBody>
      </p:sp>
      <p:sp>
        <p:nvSpPr>
          <p:cNvPr id="5" name="Date Placeholder 4">
            <a:extLst>
              <a:ext uri="{FF2B5EF4-FFF2-40B4-BE49-F238E27FC236}">
                <a16:creationId xmlns:a16="http://schemas.microsoft.com/office/drawing/2014/main" id="{F97CE37F-4D81-C64B-543E-21500ABFCAB5}"/>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6" name="Footer Placeholder 5">
            <a:extLst>
              <a:ext uri="{FF2B5EF4-FFF2-40B4-BE49-F238E27FC236}">
                <a16:creationId xmlns:a16="http://schemas.microsoft.com/office/drawing/2014/main" id="{C99D0AA7-CC80-5D7F-649D-E62FC0D5C5F1}"/>
              </a:ext>
            </a:extLst>
          </p:cNvPr>
          <p:cNvSpPr>
            <a:spLocks noGrp="1"/>
          </p:cNvSpPr>
          <p:nvPr>
            <p:ph type="ftr" sz="quarter" idx="11"/>
          </p:nvPr>
        </p:nvSpPr>
        <p:spPr/>
        <p:txBody>
          <a:bodyPr/>
          <a:lstStyle/>
          <a:p>
            <a:endParaRPr lang="en-AR"/>
          </a:p>
        </p:txBody>
      </p:sp>
      <p:sp>
        <p:nvSpPr>
          <p:cNvPr id="7" name="Slide Number Placeholder 6">
            <a:extLst>
              <a:ext uri="{FF2B5EF4-FFF2-40B4-BE49-F238E27FC236}">
                <a16:creationId xmlns:a16="http://schemas.microsoft.com/office/drawing/2014/main" id="{B820A02F-CC54-C2D0-8C75-08DA72D0F3A8}"/>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2492736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EA6D9-4C51-2993-7799-9D23F65A929E}"/>
              </a:ext>
            </a:extLst>
          </p:cNvPr>
          <p:cNvSpPr>
            <a:spLocks noGrp="1"/>
          </p:cNvSpPr>
          <p:nvPr>
            <p:ph type="title"/>
          </p:nvPr>
        </p:nvSpPr>
        <p:spPr>
          <a:xfrm>
            <a:off x="839788" y="365125"/>
            <a:ext cx="10515600" cy="1325563"/>
          </a:xfrm>
        </p:spPr>
        <p:txBody>
          <a:bodyPr/>
          <a:lstStyle/>
          <a:p>
            <a:r>
              <a:rPr lang="en-US"/>
              <a:t>Click to edit Master title style</a:t>
            </a:r>
            <a:endParaRPr lang="en-AR"/>
          </a:p>
        </p:txBody>
      </p:sp>
      <p:sp>
        <p:nvSpPr>
          <p:cNvPr id="3" name="Text Placeholder 2">
            <a:extLst>
              <a:ext uri="{FF2B5EF4-FFF2-40B4-BE49-F238E27FC236}">
                <a16:creationId xmlns:a16="http://schemas.microsoft.com/office/drawing/2014/main" id="{B7A4D090-D6BD-38A0-3E71-94E16E13EB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C8DA3A-3FFC-922B-F795-81ED66C7B7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R"/>
          </a:p>
        </p:txBody>
      </p:sp>
      <p:sp>
        <p:nvSpPr>
          <p:cNvPr id="5" name="Text Placeholder 4">
            <a:extLst>
              <a:ext uri="{FF2B5EF4-FFF2-40B4-BE49-F238E27FC236}">
                <a16:creationId xmlns:a16="http://schemas.microsoft.com/office/drawing/2014/main" id="{816A5C79-D97D-57B2-15F6-9E5C4DF50F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084FC1-C894-1132-3B89-EDC5812848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R"/>
          </a:p>
        </p:txBody>
      </p:sp>
      <p:sp>
        <p:nvSpPr>
          <p:cNvPr id="7" name="Date Placeholder 6">
            <a:extLst>
              <a:ext uri="{FF2B5EF4-FFF2-40B4-BE49-F238E27FC236}">
                <a16:creationId xmlns:a16="http://schemas.microsoft.com/office/drawing/2014/main" id="{FC325CC2-5DC4-BA0D-FAF6-3D733CD8E6F8}"/>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8" name="Footer Placeholder 7">
            <a:extLst>
              <a:ext uri="{FF2B5EF4-FFF2-40B4-BE49-F238E27FC236}">
                <a16:creationId xmlns:a16="http://schemas.microsoft.com/office/drawing/2014/main" id="{48A97638-8C2C-1167-A858-C12ECB620CD1}"/>
              </a:ext>
            </a:extLst>
          </p:cNvPr>
          <p:cNvSpPr>
            <a:spLocks noGrp="1"/>
          </p:cNvSpPr>
          <p:nvPr>
            <p:ph type="ftr" sz="quarter" idx="11"/>
          </p:nvPr>
        </p:nvSpPr>
        <p:spPr/>
        <p:txBody>
          <a:bodyPr/>
          <a:lstStyle/>
          <a:p>
            <a:endParaRPr lang="en-AR"/>
          </a:p>
        </p:txBody>
      </p:sp>
      <p:sp>
        <p:nvSpPr>
          <p:cNvPr id="9" name="Slide Number Placeholder 8">
            <a:extLst>
              <a:ext uri="{FF2B5EF4-FFF2-40B4-BE49-F238E27FC236}">
                <a16:creationId xmlns:a16="http://schemas.microsoft.com/office/drawing/2014/main" id="{D1560BC2-5749-E143-C5DA-57EA238057DD}"/>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4037324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E0D0C-A0E7-C0B0-AE50-F6383E3BA953}"/>
              </a:ext>
            </a:extLst>
          </p:cNvPr>
          <p:cNvSpPr>
            <a:spLocks noGrp="1"/>
          </p:cNvSpPr>
          <p:nvPr>
            <p:ph type="title"/>
          </p:nvPr>
        </p:nvSpPr>
        <p:spPr/>
        <p:txBody>
          <a:bodyPr/>
          <a:lstStyle/>
          <a:p>
            <a:r>
              <a:rPr lang="en-US"/>
              <a:t>Click to edit Master title style</a:t>
            </a:r>
            <a:endParaRPr lang="en-AR"/>
          </a:p>
        </p:txBody>
      </p:sp>
      <p:sp>
        <p:nvSpPr>
          <p:cNvPr id="3" name="Date Placeholder 2">
            <a:extLst>
              <a:ext uri="{FF2B5EF4-FFF2-40B4-BE49-F238E27FC236}">
                <a16:creationId xmlns:a16="http://schemas.microsoft.com/office/drawing/2014/main" id="{F12897B0-F7C4-FBC9-6D63-1836A3B33A18}"/>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4" name="Footer Placeholder 3">
            <a:extLst>
              <a:ext uri="{FF2B5EF4-FFF2-40B4-BE49-F238E27FC236}">
                <a16:creationId xmlns:a16="http://schemas.microsoft.com/office/drawing/2014/main" id="{12DD6F07-53F3-6C88-1D17-A01DCD212246}"/>
              </a:ext>
            </a:extLst>
          </p:cNvPr>
          <p:cNvSpPr>
            <a:spLocks noGrp="1"/>
          </p:cNvSpPr>
          <p:nvPr>
            <p:ph type="ftr" sz="quarter" idx="11"/>
          </p:nvPr>
        </p:nvSpPr>
        <p:spPr/>
        <p:txBody>
          <a:bodyPr/>
          <a:lstStyle/>
          <a:p>
            <a:endParaRPr lang="en-AR"/>
          </a:p>
        </p:txBody>
      </p:sp>
      <p:sp>
        <p:nvSpPr>
          <p:cNvPr id="5" name="Slide Number Placeholder 4">
            <a:extLst>
              <a:ext uri="{FF2B5EF4-FFF2-40B4-BE49-F238E27FC236}">
                <a16:creationId xmlns:a16="http://schemas.microsoft.com/office/drawing/2014/main" id="{97702F39-2949-AB13-E9D3-AE6EFC626E75}"/>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2379155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2FA2A1-F638-8C29-F890-9977E0D0C6CF}"/>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3" name="Footer Placeholder 2">
            <a:extLst>
              <a:ext uri="{FF2B5EF4-FFF2-40B4-BE49-F238E27FC236}">
                <a16:creationId xmlns:a16="http://schemas.microsoft.com/office/drawing/2014/main" id="{8D120790-EE14-E328-DBD3-A07D76725F7B}"/>
              </a:ext>
            </a:extLst>
          </p:cNvPr>
          <p:cNvSpPr>
            <a:spLocks noGrp="1"/>
          </p:cNvSpPr>
          <p:nvPr>
            <p:ph type="ftr" sz="quarter" idx="11"/>
          </p:nvPr>
        </p:nvSpPr>
        <p:spPr/>
        <p:txBody>
          <a:bodyPr/>
          <a:lstStyle/>
          <a:p>
            <a:endParaRPr lang="en-AR"/>
          </a:p>
        </p:txBody>
      </p:sp>
      <p:sp>
        <p:nvSpPr>
          <p:cNvPr id="4" name="Slide Number Placeholder 3">
            <a:extLst>
              <a:ext uri="{FF2B5EF4-FFF2-40B4-BE49-F238E27FC236}">
                <a16:creationId xmlns:a16="http://schemas.microsoft.com/office/drawing/2014/main" id="{26014D77-556B-90FA-7D55-0CB6262D2FC3}"/>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2053085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06E01-EECD-C95B-292D-7EC2C81979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R"/>
          </a:p>
        </p:txBody>
      </p:sp>
      <p:sp>
        <p:nvSpPr>
          <p:cNvPr id="3" name="Content Placeholder 2">
            <a:extLst>
              <a:ext uri="{FF2B5EF4-FFF2-40B4-BE49-F238E27FC236}">
                <a16:creationId xmlns:a16="http://schemas.microsoft.com/office/drawing/2014/main" id="{40E6104B-DD4F-6CE7-0EE5-CD40E15893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R"/>
          </a:p>
        </p:txBody>
      </p:sp>
      <p:sp>
        <p:nvSpPr>
          <p:cNvPr id="4" name="Text Placeholder 3">
            <a:extLst>
              <a:ext uri="{FF2B5EF4-FFF2-40B4-BE49-F238E27FC236}">
                <a16:creationId xmlns:a16="http://schemas.microsoft.com/office/drawing/2014/main" id="{AF97AC31-8BC1-082D-21CF-B4AF6EB48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16D399-0F31-DD76-3486-D8AE08A03B89}"/>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6" name="Footer Placeholder 5">
            <a:extLst>
              <a:ext uri="{FF2B5EF4-FFF2-40B4-BE49-F238E27FC236}">
                <a16:creationId xmlns:a16="http://schemas.microsoft.com/office/drawing/2014/main" id="{2BB5B465-91AD-9A10-395F-2A2070EF1C04}"/>
              </a:ext>
            </a:extLst>
          </p:cNvPr>
          <p:cNvSpPr>
            <a:spLocks noGrp="1"/>
          </p:cNvSpPr>
          <p:nvPr>
            <p:ph type="ftr" sz="quarter" idx="11"/>
          </p:nvPr>
        </p:nvSpPr>
        <p:spPr/>
        <p:txBody>
          <a:bodyPr/>
          <a:lstStyle/>
          <a:p>
            <a:endParaRPr lang="en-AR"/>
          </a:p>
        </p:txBody>
      </p:sp>
      <p:sp>
        <p:nvSpPr>
          <p:cNvPr id="7" name="Slide Number Placeholder 6">
            <a:extLst>
              <a:ext uri="{FF2B5EF4-FFF2-40B4-BE49-F238E27FC236}">
                <a16:creationId xmlns:a16="http://schemas.microsoft.com/office/drawing/2014/main" id="{7D2301CC-6B56-A063-6977-6E2447D6D473}"/>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2764226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90EB6-E1FC-8186-AF2F-14F0DDF1AC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R"/>
          </a:p>
        </p:txBody>
      </p:sp>
      <p:sp>
        <p:nvSpPr>
          <p:cNvPr id="3" name="Picture Placeholder 2">
            <a:extLst>
              <a:ext uri="{FF2B5EF4-FFF2-40B4-BE49-F238E27FC236}">
                <a16:creationId xmlns:a16="http://schemas.microsoft.com/office/drawing/2014/main" id="{C800432E-60FE-4508-BE82-01366764BE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R"/>
          </a:p>
        </p:txBody>
      </p:sp>
      <p:sp>
        <p:nvSpPr>
          <p:cNvPr id="4" name="Text Placeholder 3">
            <a:extLst>
              <a:ext uri="{FF2B5EF4-FFF2-40B4-BE49-F238E27FC236}">
                <a16:creationId xmlns:a16="http://schemas.microsoft.com/office/drawing/2014/main" id="{06A18861-95DE-C454-918B-C6A7A75FCD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A527C6-968D-B382-0D47-2B77EA094FB6}"/>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6" name="Footer Placeholder 5">
            <a:extLst>
              <a:ext uri="{FF2B5EF4-FFF2-40B4-BE49-F238E27FC236}">
                <a16:creationId xmlns:a16="http://schemas.microsoft.com/office/drawing/2014/main" id="{6782D34B-D556-F6C8-FA54-0F3A28787A7C}"/>
              </a:ext>
            </a:extLst>
          </p:cNvPr>
          <p:cNvSpPr>
            <a:spLocks noGrp="1"/>
          </p:cNvSpPr>
          <p:nvPr>
            <p:ph type="ftr" sz="quarter" idx="11"/>
          </p:nvPr>
        </p:nvSpPr>
        <p:spPr/>
        <p:txBody>
          <a:bodyPr/>
          <a:lstStyle/>
          <a:p>
            <a:endParaRPr lang="en-AR"/>
          </a:p>
        </p:txBody>
      </p:sp>
      <p:sp>
        <p:nvSpPr>
          <p:cNvPr id="7" name="Slide Number Placeholder 6">
            <a:extLst>
              <a:ext uri="{FF2B5EF4-FFF2-40B4-BE49-F238E27FC236}">
                <a16:creationId xmlns:a16="http://schemas.microsoft.com/office/drawing/2014/main" id="{F61D86DB-7685-79A5-3C99-A1A8ACBA2225}"/>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2488516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7C4A1-DAB8-3017-98FD-CF9854ECB9F8}"/>
              </a:ext>
            </a:extLst>
          </p:cNvPr>
          <p:cNvSpPr>
            <a:spLocks noGrp="1"/>
          </p:cNvSpPr>
          <p:nvPr>
            <p:ph type="title"/>
          </p:nvPr>
        </p:nvSpPr>
        <p:spPr/>
        <p:txBody>
          <a:bodyPr/>
          <a:lstStyle/>
          <a:p>
            <a:r>
              <a:rPr lang="en-US"/>
              <a:t>Click to edit Master title style</a:t>
            </a:r>
            <a:endParaRPr lang="en-AR"/>
          </a:p>
        </p:txBody>
      </p:sp>
      <p:sp>
        <p:nvSpPr>
          <p:cNvPr id="3" name="Vertical Text Placeholder 2">
            <a:extLst>
              <a:ext uri="{FF2B5EF4-FFF2-40B4-BE49-F238E27FC236}">
                <a16:creationId xmlns:a16="http://schemas.microsoft.com/office/drawing/2014/main" id="{3CC882F3-819C-778A-2792-5340E7184E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R"/>
          </a:p>
        </p:txBody>
      </p:sp>
      <p:sp>
        <p:nvSpPr>
          <p:cNvPr id="4" name="Date Placeholder 3">
            <a:extLst>
              <a:ext uri="{FF2B5EF4-FFF2-40B4-BE49-F238E27FC236}">
                <a16:creationId xmlns:a16="http://schemas.microsoft.com/office/drawing/2014/main" id="{A4653C92-1DB9-69FE-A28E-4174CFE4622D}"/>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5" name="Footer Placeholder 4">
            <a:extLst>
              <a:ext uri="{FF2B5EF4-FFF2-40B4-BE49-F238E27FC236}">
                <a16:creationId xmlns:a16="http://schemas.microsoft.com/office/drawing/2014/main" id="{77D93A61-38EE-9F87-B935-AD9C0FB73DD6}"/>
              </a:ext>
            </a:extLst>
          </p:cNvPr>
          <p:cNvSpPr>
            <a:spLocks noGrp="1"/>
          </p:cNvSpPr>
          <p:nvPr>
            <p:ph type="ftr" sz="quarter" idx="11"/>
          </p:nvPr>
        </p:nvSpPr>
        <p:spPr/>
        <p:txBody>
          <a:bodyPr/>
          <a:lstStyle/>
          <a:p>
            <a:endParaRPr lang="en-AR"/>
          </a:p>
        </p:txBody>
      </p:sp>
      <p:sp>
        <p:nvSpPr>
          <p:cNvPr id="6" name="Slide Number Placeholder 5">
            <a:extLst>
              <a:ext uri="{FF2B5EF4-FFF2-40B4-BE49-F238E27FC236}">
                <a16:creationId xmlns:a16="http://schemas.microsoft.com/office/drawing/2014/main" id="{FDF03FE1-4435-AC3E-33A1-45568A579D82}"/>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2628891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396018-641A-2877-35A0-70885A69BF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R"/>
          </a:p>
        </p:txBody>
      </p:sp>
      <p:sp>
        <p:nvSpPr>
          <p:cNvPr id="3" name="Vertical Text Placeholder 2">
            <a:extLst>
              <a:ext uri="{FF2B5EF4-FFF2-40B4-BE49-F238E27FC236}">
                <a16:creationId xmlns:a16="http://schemas.microsoft.com/office/drawing/2014/main" id="{2F3D69E7-3244-761C-4E58-2373F02A4E9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R"/>
          </a:p>
        </p:txBody>
      </p:sp>
      <p:sp>
        <p:nvSpPr>
          <p:cNvPr id="4" name="Date Placeholder 3">
            <a:extLst>
              <a:ext uri="{FF2B5EF4-FFF2-40B4-BE49-F238E27FC236}">
                <a16:creationId xmlns:a16="http://schemas.microsoft.com/office/drawing/2014/main" id="{7584C60E-E4D4-4434-5A4E-C4029318C003}"/>
              </a:ext>
            </a:extLst>
          </p:cNvPr>
          <p:cNvSpPr>
            <a:spLocks noGrp="1"/>
          </p:cNvSpPr>
          <p:nvPr>
            <p:ph type="dt" sz="half" idx="10"/>
          </p:nvPr>
        </p:nvSpPr>
        <p:spPr/>
        <p:txBody>
          <a:bodyPr/>
          <a:lstStyle/>
          <a:p>
            <a:fld id="{E8E4C7C1-B6E9-3142-8BE9-788622DB62D5}" type="datetimeFigureOut">
              <a:rPr lang="en-AR" smtClean="0"/>
              <a:t>9/14/26</a:t>
            </a:fld>
            <a:endParaRPr lang="en-AR"/>
          </a:p>
        </p:txBody>
      </p:sp>
      <p:sp>
        <p:nvSpPr>
          <p:cNvPr id="5" name="Footer Placeholder 4">
            <a:extLst>
              <a:ext uri="{FF2B5EF4-FFF2-40B4-BE49-F238E27FC236}">
                <a16:creationId xmlns:a16="http://schemas.microsoft.com/office/drawing/2014/main" id="{A09DADD6-E8A6-C1B3-DD02-C1494F82A811}"/>
              </a:ext>
            </a:extLst>
          </p:cNvPr>
          <p:cNvSpPr>
            <a:spLocks noGrp="1"/>
          </p:cNvSpPr>
          <p:nvPr>
            <p:ph type="ftr" sz="quarter" idx="11"/>
          </p:nvPr>
        </p:nvSpPr>
        <p:spPr/>
        <p:txBody>
          <a:bodyPr/>
          <a:lstStyle/>
          <a:p>
            <a:endParaRPr lang="en-AR"/>
          </a:p>
        </p:txBody>
      </p:sp>
      <p:sp>
        <p:nvSpPr>
          <p:cNvPr id="6" name="Slide Number Placeholder 5">
            <a:extLst>
              <a:ext uri="{FF2B5EF4-FFF2-40B4-BE49-F238E27FC236}">
                <a16:creationId xmlns:a16="http://schemas.microsoft.com/office/drawing/2014/main" id="{4D42D92B-C472-FD13-DFFB-CF75F4DA7C52}"/>
              </a:ext>
            </a:extLst>
          </p:cNvPr>
          <p:cNvSpPr>
            <a:spLocks noGrp="1"/>
          </p:cNvSpPr>
          <p:nvPr>
            <p:ph type="sldNum" sz="quarter" idx="12"/>
          </p:nvPr>
        </p:nvSpPr>
        <p:spPr/>
        <p:txBody>
          <a:bodyPr/>
          <a:lstStyle/>
          <a:p>
            <a:fld id="{31392138-0F16-B949-96B9-F5901BEECE02}" type="slidenum">
              <a:rPr lang="en-AR" smtClean="0"/>
              <a:t>‹#›</a:t>
            </a:fld>
            <a:endParaRPr lang="en-AR"/>
          </a:p>
        </p:txBody>
      </p:sp>
    </p:spTree>
    <p:extLst>
      <p:ext uri="{BB962C8B-B14F-4D97-AF65-F5344CB8AC3E}">
        <p14:creationId xmlns:p14="http://schemas.microsoft.com/office/powerpoint/2010/main" val="2675294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1FC227-5CE5-EBA2-8D2B-95A4332D99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R"/>
          </a:p>
        </p:txBody>
      </p:sp>
      <p:sp>
        <p:nvSpPr>
          <p:cNvPr id="3" name="Text Placeholder 2">
            <a:extLst>
              <a:ext uri="{FF2B5EF4-FFF2-40B4-BE49-F238E27FC236}">
                <a16:creationId xmlns:a16="http://schemas.microsoft.com/office/drawing/2014/main" id="{A7A540D2-DE15-3EB9-44EF-530E88CAFF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R"/>
          </a:p>
        </p:txBody>
      </p:sp>
      <p:sp>
        <p:nvSpPr>
          <p:cNvPr id="4" name="Date Placeholder 3">
            <a:extLst>
              <a:ext uri="{FF2B5EF4-FFF2-40B4-BE49-F238E27FC236}">
                <a16:creationId xmlns:a16="http://schemas.microsoft.com/office/drawing/2014/main" id="{274A6C75-02D3-E206-0A55-D2305A0519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8E4C7C1-B6E9-3142-8BE9-788622DB62D5}" type="datetimeFigureOut">
              <a:rPr lang="en-AR" smtClean="0"/>
              <a:t>9/14/26</a:t>
            </a:fld>
            <a:endParaRPr lang="en-AR"/>
          </a:p>
        </p:txBody>
      </p:sp>
      <p:sp>
        <p:nvSpPr>
          <p:cNvPr id="5" name="Footer Placeholder 4">
            <a:extLst>
              <a:ext uri="{FF2B5EF4-FFF2-40B4-BE49-F238E27FC236}">
                <a16:creationId xmlns:a16="http://schemas.microsoft.com/office/drawing/2014/main" id="{55EACD05-2F7F-45BC-EB31-3D271ECDA2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R"/>
          </a:p>
        </p:txBody>
      </p:sp>
      <p:sp>
        <p:nvSpPr>
          <p:cNvPr id="6" name="Slide Number Placeholder 5">
            <a:extLst>
              <a:ext uri="{FF2B5EF4-FFF2-40B4-BE49-F238E27FC236}">
                <a16:creationId xmlns:a16="http://schemas.microsoft.com/office/drawing/2014/main" id="{5E50523F-C353-F3E1-5604-017B5C7246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392138-0F16-B949-96B9-F5901BEECE02}" type="slidenum">
              <a:rPr lang="en-AR" smtClean="0"/>
              <a:t>‹#›</a:t>
            </a:fld>
            <a:endParaRPr lang="en-AR"/>
          </a:p>
        </p:txBody>
      </p:sp>
    </p:spTree>
    <p:extLst>
      <p:ext uri="{BB962C8B-B14F-4D97-AF65-F5344CB8AC3E}">
        <p14:creationId xmlns:p14="http://schemas.microsoft.com/office/powerpoint/2010/main" val="32800260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D37644-BAFE-C5B8-1F23-EA7F82E93BD4}"/>
              </a:ext>
            </a:extLst>
          </p:cNvPr>
          <p:cNvSpPr>
            <a:spLocks noGrp="1"/>
          </p:cNvSpPr>
          <p:nvPr>
            <p:ph type="title"/>
          </p:nvPr>
        </p:nvSpPr>
        <p:spPr>
          <a:xfrm>
            <a:off x="839788" y="457200"/>
            <a:ext cx="4399477" cy="1099751"/>
          </a:xfrm>
        </p:spPr>
        <p:txBody>
          <a:bodyPr vert="horz" lIns="91440" tIns="45720" rIns="91440" bIns="45720" rtlCol="0" anchor="b">
            <a:normAutofit/>
          </a:bodyPr>
          <a:lstStyle/>
          <a:p>
            <a:pPr algn="ctr"/>
            <a:r>
              <a:rPr lang="en-US" sz="2800" dirty="0"/>
              <a:t>Juan 17:21</a:t>
            </a:r>
          </a:p>
        </p:txBody>
      </p:sp>
      <p:sp>
        <p:nvSpPr>
          <p:cNvPr id="9" name="Picture Placeholder 8">
            <a:extLst>
              <a:ext uri="{FF2B5EF4-FFF2-40B4-BE49-F238E27FC236}">
                <a16:creationId xmlns:a16="http://schemas.microsoft.com/office/drawing/2014/main" id="{B049F665-72C6-A94C-5576-F45755AA184F}"/>
              </a:ext>
            </a:extLst>
          </p:cNvPr>
          <p:cNvSpPr>
            <a:spLocks noGrp="1"/>
          </p:cNvSpPr>
          <p:nvPr>
            <p:ph type="pic" idx="1"/>
          </p:nvPr>
        </p:nvSpPr>
        <p:spPr>
          <a:xfrm>
            <a:off x="6413156" y="635922"/>
            <a:ext cx="4942232" cy="5586155"/>
          </a:xfrm>
        </p:spPr>
        <p:txBody>
          <a:bodyPr/>
          <a:lstStyle/>
          <a:p>
            <a:endParaRPr lang="en-AR"/>
          </a:p>
        </p:txBody>
      </p:sp>
      <p:sp>
        <p:nvSpPr>
          <p:cNvPr id="6" name="Text Placeholder 5">
            <a:extLst>
              <a:ext uri="{FF2B5EF4-FFF2-40B4-BE49-F238E27FC236}">
                <a16:creationId xmlns:a16="http://schemas.microsoft.com/office/drawing/2014/main" id="{81889C15-17B3-DDD8-36B2-BE07F1457919}"/>
              </a:ext>
            </a:extLst>
          </p:cNvPr>
          <p:cNvSpPr>
            <a:spLocks noGrp="1"/>
          </p:cNvSpPr>
          <p:nvPr>
            <p:ph type="body" sz="half" idx="2"/>
          </p:nvPr>
        </p:nvSpPr>
        <p:spPr>
          <a:xfrm>
            <a:off x="836612" y="1890584"/>
            <a:ext cx="4723929" cy="4213654"/>
          </a:xfrm>
        </p:spPr>
        <p:txBody>
          <a:bodyPr vert="horz" lIns="91440" tIns="45720" rIns="91440" bIns="45720" rtlCol="0" anchor="t">
            <a:normAutofit fontScale="62500" lnSpcReduction="20000"/>
          </a:bodyPr>
          <a:lstStyle/>
          <a:p>
            <a:pPr algn="ctr">
              <a:lnSpc>
                <a:spcPct val="200000"/>
              </a:lnSpc>
            </a:pPr>
            <a:r>
              <a:rPr lang="es-ES_tradnl" sz="2400" i="1" noProof="0" dirty="0">
                <a:solidFill>
                  <a:schemeClr val="tx1">
                    <a:alpha val="80000"/>
                  </a:schemeClr>
                </a:solidFill>
              </a:rPr>
              <a:t>Que todos sean uno: </a:t>
            </a:r>
          </a:p>
          <a:p>
            <a:pPr algn="ctr">
              <a:lnSpc>
                <a:spcPct val="200000"/>
              </a:lnSpc>
            </a:pPr>
            <a:r>
              <a:rPr lang="es-ES_tradnl" sz="2400" i="1" noProof="0" dirty="0">
                <a:solidFill>
                  <a:schemeClr val="tx1">
                    <a:alpha val="80000"/>
                  </a:schemeClr>
                </a:solidFill>
              </a:rPr>
              <a:t>como tú, Padre, estás en mí </a:t>
            </a:r>
          </a:p>
          <a:p>
            <a:pPr algn="ctr">
              <a:lnSpc>
                <a:spcPct val="200000"/>
              </a:lnSpc>
            </a:pPr>
            <a:r>
              <a:rPr lang="es-ES_tradnl" sz="2400" i="1" noProof="0" dirty="0">
                <a:solidFill>
                  <a:schemeClr val="tx1">
                    <a:alpha val="80000"/>
                  </a:schemeClr>
                </a:solidFill>
              </a:rPr>
              <a:t>y yo en ti, </a:t>
            </a:r>
          </a:p>
          <a:p>
            <a:pPr algn="ctr">
              <a:lnSpc>
                <a:spcPct val="200000"/>
              </a:lnSpc>
            </a:pPr>
            <a:r>
              <a:rPr lang="es-ES_tradnl" sz="2400" i="1" noProof="0" dirty="0">
                <a:solidFill>
                  <a:schemeClr val="tx1">
                    <a:alpha val="80000"/>
                  </a:schemeClr>
                </a:solidFill>
              </a:rPr>
              <a:t>que también ellos sean uno en nosotros, </a:t>
            </a:r>
          </a:p>
          <a:p>
            <a:pPr algn="ctr">
              <a:lnSpc>
                <a:spcPct val="200000"/>
              </a:lnSpc>
            </a:pPr>
            <a:r>
              <a:rPr lang="es-ES_tradnl" sz="2400" i="1" noProof="0" dirty="0">
                <a:solidFill>
                  <a:schemeClr val="tx1">
                    <a:alpha val="80000"/>
                  </a:schemeClr>
                </a:solidFill>
              </a:rPr>
              <a:t>para que el mundo crea que tú me enviaste.</a:t>
            </a:r>
          </a:p>
          <a:p>
            <a:pPr>
              <a:lnSpc>
                <a:spcPct val="200000"/>
              </a:lnSpc>
            </a:pPr>
            <a:br>
              <a:rPr lang="es-ES_tradnl" sz="2000" i="1" noProof="0" dirty="0">
                <a:solidFill>
                  <a:schemeClr val="tx1">
                    <a:alpha val="80000"/>
                  </a:schemeClr>
                </a:solidFill>
              </a:rPr>
            </a:br>
            <a:endParaRPr lang="es-ES_tradnl" sz="2000" i="1" noProof="0" dirty="0">
              <a:solidFill>
                <a:schemeClr val="tx1">
                  <a:alpha val="80000"/>
                </a:schemeClr>
              </a:solidFill>
            </a:endParaRPr>
          </a:p>
        </p:txBody>
      </p:sp>
      <p:pic>
        <p:nvPicPr>
          <p:cNvPr id="7" name="Picture 6" descr="Página 8 | Imágenes de Cruz Cristo - Descarga gratuita en Freepik">
            <a:extLst>
              <a:ext uri="{FF2B5EF4-FFF2-40B4-BE49-F238E27FC236}">
                <a16:creationId xmlns:a16="http://schemas.microsoft.com/office/drawing/2014/main" id="{15904E36-7423-9ECF-3E77-B7582026F681}"/>
              </a:ext>
            </a:extLst>
          </p:cNvPr>
          <p:cNvPicPr>
            <a:picLocks noChangeAspect="1"/>
          </p:cNvPicPr>
          <p:nvPr/>
        </p:nvPicPr>
        <p:blipFill>
          <a:blip r:embed="rId2"/>
          <a:srcRect l="9513" r="7058" b="-3"/>
          <a:stretch>
            <a:fillRect/>
          </a:stretch>
        </p:blipFill>
        <p:spPr>
          <a:xfrm>
            <a:off x="6413156" y="635922"/>
            <a:ext cx="4744995" cy="5687663"/>
          </a:xfrm>
          <a:prstGeom prst="rect">
            <a:avLst/>
          </a:prstGeom>
        </p:spPr>
      </p:pic>
    </p:spTree>
    <p:extLst>
      <p:ext uri="{BB962C8B-B14F-4D97-AF65-F5344CB8AC3E}">
        <p14:creationId xmlns:p14="http://schemas.microsoft.com/office/powerpoint/2010/main" val="2880872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0B007-F655-C18D-CDCB-1AA4065A9785}"/>
              </a:ext>
            </a:extLst>
          </p:cNvPr>
          <p:cNvSpPr>
            <a:spLocks noGrp="1"/>
          </p:cNvSpPr>
          <p:nvPr>
            <p:ph type="title"/>
          </p:nvPr>
        </p:nvSpPr>
        <p:spPr>
          <a:xfrm>
            <a:off x="926757" y="457200"/>
            <a:ext cx="3845268" cy="1000897"/>
          </a:xfrm>
        </p:spPr>
        <p:txBody>
          <a:bodyPr/>
          <a:lstStyle/>
          <a:p>
            <a:pPr algn="ctr"/>
            <a:r>
              <a:rPr lang="en-AR" dirty="0"/>
              <a:t>Jo</a:t>
            </a:r>
            <a:r>
              <a:rPr lang="pt-BR"/>
              <a:t>ã</a:t>
            </a:r>
            <a:r>
              <a:rPr lang="en-AR"/>
              <a:t>o </a:t>
            </a:r>
            <a:r>
              <a:rPr lang="en-AR" dirty="0"/>
              <a:t>17:21</a:t>
            </a:r>
          </a:p>
        </p:txBody>
      </p:sp>
      <p:sp>
        <p:nvSpPr>
          <p:cNvPr id="4" name="Text Placeholder 3">
            <a:extLst>
              <a:ext uri="{FF2B5EF4-FFF2-40B4-BE49-F238E27FC236}">
                <a16:creationId xmlns:a16="http://schemas.microsoft.com/office/drawing/2014/main" id="{F2D42C61-5ACE-6D33-1ADA-A382E759DD31}"/>
              </a:ext>
            </a:extLst>
          </p:cNvPr>
          <p:cNvSpPr>
            <a:spLocks noGrp="1"/>
          </p:cNvSpPr>
          <p:nvPr>
            <p:ph type="body" sz="half" idx="2"/>
          </p:nvPr>
        </p:nvSpPr>
        <p:spPr/>
        <p:txBody>
          <a:bodyPr>
            <a:normAutofit fontScale="92500" lnSpcReduction="10000"/>
          </a:bodyPr>
          <a:lstStyle/>
          <a:p>
            <a:pPr algn="ctr">
              <a:lnSpc>
                <a:spcPct val="200000"/>
              </a:lnSpc>
            </a:pPr>
            <a:r>
              <a:rPr lang="en-AR" sz="1900" i="1" dirty="0"/>
              <a:t>Que todos sejam um:</a:t>
            </a:r>
            <a:br>
              <a:rPr lang="en-AR" sz="1900" i="1" dirty="0"/>
            </a:br>
            <a:r>
              <a:rPr lang="en-AR" sz="1900" i="1" dirty="0"/>
              <a:t>como tu, Pai, estás em mim</a:t>
            </a:r>
            <a:br>
              <a:rPr lang="en-AR" sz="1900" i="1" dirty="0"/>
            </a:br>
            <a:r>
              <a:rPr lang="en-AR" sz="1900" i="1" dirty="0"/>
              <a:t>e eu em ti,</a:t>
            </a:r>
            <a:br>
              <a:rPr lang="en-AR" sz="1900" i="1" dirty="0"/>
            </a:br>
            <a:r>
              <a:rPr lang="en-AR" sz="1900" i="1" dirty="0"/>
              <a:t>que também eles sejam um em nós,</a:t>
            </a:r>
            <a:br>
              <a:rPr lang="en-AR" sz="1900" i="1" dirty="0"/>
            </a:br>
            <a:r>
              <a:rPr lang="en-AR" sz="1900" i="1" dirty="0"/>
              <a:t>para que o mundo creia que tu me enviaste.</a:t>
            </a:r>
            <a:endParaRPr lang="en-AR" sz="1900" dirty="0"/>
          </a:p>
          <a:p>
            <a:endParaRPr lang="en-AR" dirty="0"/>
          </a:p>
        </p:txBody>
      </p:sp>
      <p:pic>
        <p:nvPicPr>
          <p:cNvPr id="5" name="Picture Placeholder 4" descr="Página 8 | Imágenes de Cruz Cristo - Descarga gratuita en Freepik">
            <a:extLst>
              <a:ext uri="{FF2B5EF4-FFF2-40B4-BE49-F238E27FC236}">
                <a16:creationId xmlns:a16="http://schemas.microsoft.com/office/drawing/2014/main" id="{3470C805-43AB-A0B8-73A2-2084B3EFC5D8}"/>
              </a:ext>
            </a:extLst>
          </p:cNvPr>
          <p:cNvPicPr>
            <a:picLocks noGrp="1" noChangeAspect="1"/>
          </p:cNvPicPr>
          <p:nvPr>
            <p:ph type="pic" idx="1"/>
          </p:nvPr>
        </p:nvPicPr>
        <p:blipFill>
          <a:blip r:embed="rId2"/>
          <a:srcRect t="10520" b="10520"/>
          <a:stretch>
            <a:fillRect/>
          </a:stretch>
        </p:blipFill>
        <p:spPr>
          <a:xfrm>
            <a:off x="6561438" y="987425"/>
            <a:ext cx="4793950" cy="4873625"/>
          </a:xfrm>
          <a:prstGeom prst="rect">
            <a:avLst/>
          </a:prstGeom>
        </p:spPr>
      </p:pic>
    </p:spTree>
    <p:extLst>
      <p:ext uri="{BB962C8B-B14F-4D97-AF65-F5344CB8AC3E}">
        <p14:creationId xmlns:p14="http://schemas.microsoft.com/office/powerpoint/2010/main" val="3333690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8BEF-F2AB-A0FA-DA25-0CAA62F06295}"/>
              </a:ext>
            </a:extLst>
          </p:cNvPr>
          <p:cNvSpPr>
            <a:spLocks noGrp="1"/>
          </p:cNvSpPr>
          <p:nvPr>
            <p:ph type="title"/>
          </p:nvPr>
        </p:nvSpPr>
        <p:spPr>
          <a:xfrm>
            <a:off x="986970" y="457200"/>
            <a:ext cx="3785055" cy="444843"/>
          </a:xfrm>
        </p:spPr>
        <p:txBody>
          <a:bodyPr>
            <a:normAutofit fontScale="90000"/>
          </a:bodyPr>
          <a:lstStyle/>
          <a:p>
            <a:br>
              <a:rPr lang="en-AR" dirty="0"/>
            </a:br>
            <a:endParaRPr lang="en-AR" dirty="0"/>
          </a:p>
        </p:txBody>
      </p:sp>
      <p:sp>
        <p:nvSpPr>
          <p:cNvPr id="4" name="Text Placeholder 3">
            <a:extLst>
              <a:ext uri="{FF2B5EF4-FFF2-40B4-BE49-F238E27FC236}">
                <a16:creationId xmlns:a16="http://schemas.microsoft.com/office/drawing/2014/main" id="{8CB598C7-C0C6-B53B-6B2E-9376A0DF1F3B}"/>
              </a:ext>
            </a:extLst>
          </p:cNvPr>
          <p:cNvSpPr>
            <a:spLocks noGrp="1"/>
          </p:cNvSpPr>
          <p:nvPr>
            <p:ph type="body" sz="half" idx="2"/>
          </p:nvPr>
        </p:nvSpPr>
        <p:spPr>
          <a:xfrm>
            <a:off x="481915" y="296563"/>
            <a:ext cx="5968312" cy="6104238"/>
          </a:xfrm>
        </p:spPr>
        <p:txBody>
          <a:bodyPr>
            <a:normAutofit fontScale="85000" lnSpcReduction="10000"/>
          </a:bodyPr>
          <a:lstStyle/>
          <a:p>
            <a:pPr>
              <a:lnSpc>
                <a:spcPct val="150000"/>
              </a:lnSpc>
            </a:pPr>
            <a:r>
              <a:rPr lang="en-AR" sz="1800" b="1" i="1" dirty="0"/>
              <a:t>Dios es Todo en Todos</a:t>
            </a:r>
            <a:r>
              <a:rPr lang="en-AR" sz="1800" dirty="0"/>
              <a:t>, Padre Thomas Keating OCSO</a:t>
            </a:r>
          </a:p>
          <a:p>
            <a:pPr>
              <a:lnSpc>
                <a:spcPct val="150000"/>
              </a:lnSpc>
            </a:pPr>
            <a:r>
              <a:rPr lang="en-AR" sz="1800" dirty="0"/>
              <a:t> Cuando colocas la cruz sin un cuerpo en una pared, esto representa la condición humana, crucificada entre el cielo y la tierra. No puedes retroceder. No puedes avanzar por tu propia fuerza. Todo lo que puedes hacer es aceptar la situación y las consecuencias del fracaso, que —aunque no sea culpa tuya— consiste en no poder integrar las necesidades instintivas e inevitables de la naturaleza con los valores y los significados abstractos que acompañan la inteligencia humana y la libertad de elección, junto con la posibilidad de una libertad última. </a:t>
            </a:r>
          </a:p>
          <a:p>
            <a:pPr>
              <a:lnSpc>
                <a:spcPct val="150000"/>
              </a:lnSpc>
            </a:pPr>
            <a:r>
              <a:rPr lang="en-AR" sz="1800" dirty="0"/>
              <a:t>Este es un concepto muy importante. Mereces compasión, no condena</a:t>
            </a:r>
          </a:p>
          <a:p>
            <a:pPr>
              <a:lnSpc>
                <a:spcPct val="150000"/>
              </a:lnSpc>
            </a:pPr>
            <a:endParaRPr lang="en-AR" sz="1800" dirty="0"/>
          </a:p>
          <a:p>
            <a:pPr>
              <a:lnSpc>
                <a:spcPct val="150000"/>
              </a:lnSpc>
            </a:pPr>
            <a:endParaRPr lang="en-AR" sz="1800" dirty="0"/>
          </a:p>
          <a:p>
            <a:endParaRPr lang="en-AR" dirty="0"/>
          </a:p>
        </p:txBody>
      </p:sp>
      <p:pic>
        <p:nvPicPr>
          <p:cNvPr id="5" name="Picture Placeholder 4" descr="Página 8 | Imágenes de Cruz Cristo - Descarga gratuita en Freepik">
            <a:extLst>
              <a:ext uri="{FF2B5EF4-FFF2-40B4-BE49-F238E27FC236}">
                <a16:creationId xmlns:a16="http://schemas.microsoft.com/office/drawing/2014/main" id="{DF815DEE-B0D2-D3F5-348D-2AABAE19D2CB}"/>
              </a:ext>
            </a:extLst>
          </p:cNvPr>
          <p:cNvPicPr>
            <a:picLocks noGrp="1" noChangeAspect="1"/>
          </p:cNvPicPr>
          <p:nvPr>
            <p:ph type="pic" idx="1"/>
          </p:nvPr>
        </p:nvPicPr>
        <p:blipFill>
          <a:blip r:embed="rId2"/>
          <a:srcRect t="10520" r="2973" b="12609"/>
          <a:stretch>
            <a:fillRect/>
          </a:stretch>
        </p:blipFill>
        <p:spPr>
          <a:xfrm>
            <a:off x="6956854" y="902043"/>
            <a:ext cx="4248176" cy="4646141"/>
          </a:xfrm>
          <a:prstGeom prst="rect">
            <a:avLst/>
          </a:prstGeom>
        </p:spPr>
      </p:pic>
    </p:spTree>
    <p:extLst>
      <p:ext uri="{BB962C8B-B14F-4D97-AF65-F5344CB8AC3E}">
        <p14:creationId xmlns:p14="http://schemas.microsoft.com/office/powerpoint/2010/main" val="3229093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6AB774B-9170-E33D-4AC1-D64A4976384A}"/>
              </a:ext>
            </a:extLst>
          </p:cNvPr>
          <p:cNvSpPr>
            <a:spLocks noGrp="1"/>
          </p:cNvSpPr>
          <p:nvPr>
            <p:ph type="body" sz="half" idx="2"/>
          </p:nvPr>
        </p:nvSpPr>
        <p:spPr>
          <a:xfrm>
            <a:off x="836612" y="457200"/>
            <a:ext cx="5465334" cy="5696465"/>
          </a:xfrm>
        </p:spPr>
        <p:txBody>
          <a:bodyPr>
            <a:normAutofit fontScale="70000" lnSpcReduction="20000"/>
          </a:bodyPr>
          <a:lstStyle/>
          <a:p>
            <a:pPr>
              <a:lnSpc>
                <a:spcPct val="150000"/>
              </a:lnSpc>
            </a:pPr>
            <a:r>
              <a:rPr lang="en-AR" sz="2100" b="1" i="1" dirty="0"/>
              <a:t>Dios es Todo en Todos</a:t>
            </a:r>
            <a:r>
              <a:rPr lang="en-AR" sz="2100" dirty="0"/>
              <a:t>, Padre Thomas Keating OCSO</a:t>
            </a:r>
          </a:p>
          <a:p>
            <a:pPr>
              <a:lnSpc>
                <a:spcPct val="150000"/>
              </a:lnSpc>
            </a:pPr>
            <a:r>
              <a:rPr lang="en-AR" sz="2100" dirty="0"/>
              <a:t>Quando você coloca a cruz sem um corpo em uma parede, </a:t>
            </a:r>
            <a:r>
              <a:rPr lang="pt-BR" sz="2100" dirty="0"/>
              <a:t>isto</a:t>
            </a:r>
            <a:r>
              <a:rPr lang="en-AR" sz="2100" dirty="0"/>
              <a:t> representa a condição humana, crucificada entre o céu e a terra. Você não pode </a:t>
            </a:r>
            <a:r>
              <a:rPr lang="pt-BR" sz="2100" dirty="0"/>
              <a:t>retroceder</a:t>
            </a:r>
            <a:r>
              <a:rPr lang="en-AR" sz="2100" dirty="0"/>
              <a:t>. Não pode avançar por suas próprias forças. Tudo o que </a:t>
            </a:r>
            <a:r>
              <a:rPr lang="pt-BR" sz="2100" dirty="0"/>
              <a:t>você </a:t>
            </a:r>
            <a:r>
              <a:rPr lang="en-AR" sz="2100" dirty="0"/>
              <a:t>pode fazer é aceitar a situação e as consequências do fracasso que — embora não seja culpa sua — consiste em não </a:t>
            </a:r>
            <a:r>
              <a:rPr lang="pt-BR" sz="2100" dirty="0"/>
              <a:t>poder</a:t>
            </a:r>
            <a:r>
              <a:rPr lang="en-AR" sz="2100" dirty="0"/>
              <a:t> integrar as necessidades instintivas e inevitáveis da natureza com os valores e os significados abstratos que acompanham a inteligência humana e a liberdade de escolha, junt</a:t>
            </a:r>
            <a:r>
              <a:rPr lang="pt-BR" sz="2100" dirty="0"/>
              <a:t>o</a:t>
            </a:r>
            <a:r>
              <a:rPr lang="en-AR" sz="2100" dirty="0"/>
              <a:t> com a possibilidade de uma liberdade última.</a:t>
            </a:r>
          </a:p>
          <a:p>
            <a:pPr>
              <a:lnSpc>
                <a:spcPct val="150000"/>
              </a:lnSpc>
            </a:pPr>
            <a:r>
              <a:rPr lang="en-AR" sz="2100" dirty="0"/>
              <a:t>Este é um conceito muito importante. Você merece compaixão, não condenação.</a:t>
            </a:r>
          </a:p>
          <a:p>
            <a:endParaRPr lang="en-AR" dirty="0"/>
          </a:p>
        </p:txBody>
      </p:sp>
      <p:pic>
        <p:nvPicPr>
          <p:cNvPr id="5" name="Picture Placeholder 4" descr="Página 8 | Imágenes de Cruz Cristo - Descarga gratuita en Freepik">
            <a:extLst>
              <a:ext uri="{FF2B5EF4-FFF2-40B4-BE49-F238E27FC236}">
                <a16:creationId xmlns:a16="http://schemas.microsoft.com/office/drawing/2014/main" id="{BAEE03BF-CD42-CE78-6C77-CC3C58F3C365}"/>
              </a:ext>
            </a:extLst>
          </p:cNvPr>
          <p:cNvPicPr>
            <a:picLocks noGrp="1" noChangeAspect="1"/>
          </p:cNvPicPr>
          <p:nvPr>
            <p:ph type="pic" idx="1"/>
          </p:nvPr>
        </p:nvPicPr>
        <p:blipFill>
          <a:blip r:embed="rId2"/>
          <a:srcRect t="10520" b="10520"/>
          <a:stretch>
            <a:fillRect/>
          </a:stretch>
        </p:blipFill>
        <p:spPr>
          <a:xfrm>
            <a:off x="6956854" y="987425"/>
            <a:ext cx="4398534" cy="4873625"/>
          </a:xfrm>
          <a:prstGeom prst="rect">
            <a:avLst/>
          </a:prstGeom>
        </p:spPr>
      </p:pic>
    </p:spTree>
    <p:extLst>
      <p:ext uri="{BB962C8B-B14F-4D97-AF65-F5344CB8AC3E}">
        <p14:creationId xmlns:p14="http://schemas.microsoft.com/office/powerpoint/2010/main" val="397650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4FD60-9005-3D90-1B39-91D0C56EAB90}"/>
              </a:ext>
            </a:extLst>
          </p:cNvPr>
          <p:cNvSpPr>
            <a:spLocks noGrp="1"/>
          </p:cNvSpPr>
          <p:nvPr>
            <p:ph type="body" sz="half" idx="2"/>
          </p:nvPr>
        </p:nvSpPr>
        <p:spPr>
          <a:xfrm>
            <a:off x="691977" y="593123"/>
            <a:ext cx="6042455" cy="5604475"/>
          </a:xfrm>
        </p:spPr>
        <p:txBody>
          <a:bodyPr>
            <a:normAutofit fontScale="85000" lnSpcReduction="10000"/>
          </a:bodyPr>
          <a:lstStyle/>
          <a:p>
            <a:pPr>
              <a:lnSpc>
                <a:spcPct val="150000"/>
              </a:lnSpc>
            </a:pPr>
            <a:r>
              <a:rPr lang="en-AR" sz="1800" dirty="0"/>
              <a:t>Pensar que Dios castigaría a las personas por no estar a la altura de una situación que es imposible o casi imposible denigra la infinita bondad de Dios. </a:t>
            </a:r>
          </a:p>
          <a:p>
            <a:pPr>
              <a:lnSpc>
                <a:spcPct val="150000"/>
              </a:lnSpc>
            </a:pPr>
            <a:r>
              <a:rPr lang="en-AR" sz="1800" dirty="0"/>
              <a:t>Por eso digo que es necesario tener una idea amplia de Dios. Tal vez Dios quiere experimentar lo que es ser humano en esta situación. </a:t>
            </a:r>
            <a:endParaRPr lang="pt-BR" sz="1800" dirty="0"/>
          </a:p>
          <a:p>
            <a:pPr>
              <a:lnSpc>
                <a:spcPct val="150000"/>
              </a:lnSpc>
            </a:pPr>
            <a:r>
              <a:rPr lang="en-AR" sz="1800" dirty="0"/>
              <a:t>Quizás Dios es tan humilde que desea hacer que todos los demás sean Dios también, ya que ese parece ser el proyecto divino-humano, si crees en lo que dice Jesucristo, los dones del Espíritu, las enseñanzas de San Pablo y, especialmente, en la Oración Sacerdotal de Jesús cuando pidió que todos seamos uno “como el Padre y yo somos uno”</a:t>
            </a:r>
          </a:p>
          <a:p>
            <a:pPr>
              <a:lnSpc>
                <a:spcPct val="150000"/>
              </a:lnSpc>
            </a:pPr>
            <a:endParaRPr lang="en-AR" sz="1800" dirty="0"/>
          </a:p>
        </p:txBody>
      </p:sp>
      <p:pic>
        <p:nvPicPr>
          <p:cNvPr id="5" name="Picture Placeholder 4" descr="Página 8 | Imágenes de Cruz Cristo - Descarga gratuita en Freepik">
            <a:extLst>
              <a:ext uri="{FF2B5EF4-FFF2-40B4-BE49-F238E27FC236}">
                <a16:creationId xmlns:a16="http://schemas.microsoft.com/office/drawing/2014/main" id="{F6D9B338-7DFC-839F-7056-0F46DCC56441}"/>
              </a:ext>
            </a:extLst>
          </p:cNvPr>
          <p:cNvPicPr>
            <a:picLocks noGrp="1" noChangeAspect="1"/>
          </p:cNvPicPr>
          <p:nvPr>
            <p:ph type="pic" idx="1"/>
          </p:nvPr>
        </p:nvPicPr>
        <p:blipFill>
          <a:blip r:embed="rId2"/>
          <a:srcRect t="10520" b="10520"/>
          <a:stretch>
            <a:fillRect/>
          </a:stretch>
        </p:blipFill>
        <p:spPr>
          <a:xfrm>
            <a:off x="7179276" y="963826"/>
            <a:ext cx="4197650" cy="4621427"/>
          </a:xfrm>
          <a:prstGeom prst="rect">
            <a:avLst/>
          </a:prstGeom>
        </p:spPr>
      </p:pic>
    </p:spTree>
    <p:extLst>
      <p:ext uri="{BB962C8B-B14F-4D97-AF65-F5344CB8AC3E}">
        <p14:creationId xmlns:p14="http://schemas.microsoft.com/office/powerpoint/2010/main" val="3089400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EFD651-4F51-A9BB-FDEC-F409AF93D091}"/>
              </a:ext>
            </a:extLst>
          </p:cNvPr>
          <p:cNvSpPr>
            <a:spLocks noGrp="1"/>
          </p:cNvSpPr>
          <p:nvPr>
            <p:ph type="body" sz="half" idx="2"/>
          </p:nvPr>
        </p:nvSpPr>
        <p:spPr>
          <a:xfrm>
            <a:off x="836614" y="617837"/>
            <a:ext cx="5428262" cy="5671751"/>
          </a:xfrm>
        </p:spPr>
        <p:txBody>
          <a:bodyPr>
            <a:normAutofit fontScale="92500" lnSpcReduction="20000"/>
          </a:bodyPr>
          <a:lstStyle/>
          <a:p>
            <a:pPr>
              <a:lnSpc>
                <a:spcPct val="150000"/>
              </a:lnSpc>
            </a:pPr>
            <a:r>
              <a:rPr lang="en-AR" sz="1800" dirty="0"/>
              <a:t>Pensar que Deus castigaria as pessoas por não estarem à altura de uma situação que é impossível ou quase impossível</a:t>
            </a:r>
            <a:r>
              <a:rPr lang="pt-BR" sz="1800" dirty="0"/>
              <a:t>,</a:t>
            </a:r>
            <a:r>
              <a:rPr lang="en-AR" sz="1800" dirty="0"/>
              <a:t> denigr</a:t>
            </a:r>
            <a:r>
              <a:rPr lang="pt-BR" sz="1800" dirty="0"/>
              <a:t>e</a:t>
            </a:r>
            <a:r>
              <a:rPr lang="en-AR" sz="1800" dirty="0"/>
              <a:t> a infinita bondade de Deus.</a:t>
            </a:r>
          </a:p>
          <a:p>
            <a:pPr>
              <a:lnSpc>
                <a:spcPct val="150000"/>
              </a:lnSpc>
            </a:pPr>
            <a:r>
              <a:rPr lang="en-AR" sz="1800" dirty="0"/>
              <a:t>Por isso digo que é necessário ter uma </a:t>
            </a:r>
            <a:r>
              <a:rPr lang="pt-BR" sz="1800" dirty="0"/>
              <a:t>ideia</a:t>
            </a:r>
            <a:r>
              <a:rPr lang="en-AR" sz="1800" dirty="0"/>
              <a:t> ampla de Deus. Talvez Deus queira experimentar o que </a:t>
            </a:r>
            <a:r>
              <a:rPr lang="pt-BR" sz="1800" dirty="0"/>
              <a:t>é</a:t>
            </a:r>
            <a:r>
              <a:rPr lang="en-AR" sz="1800" dirty="0"/>
              <a:t> ser humano nesta situação. Talvez Deus </a:t>
            </a:r>
            <a:r>
              <a:rPr lang="pt-BR" sz="1800" dirty="0"/>
              <a:t>é </a:t>
            </a:r>
            <a:r>
              <a:rPr lang="en-AR" sz="1800" dirty="0"/>
              <a:t>tão humilde</a:t>
            </a:r>
            <a:r>
              <a:rPr lang="pt-BR" sz="1800" dirty="0"/>
              <a:t>,</a:t>
            </a:r>
            <a:r>
              <a:rPr lang="en-AR" sz="1800" dirty="0"/>
              <a:t> que deseje fazer que todos os demais também sejam Deus, já que esse parece ser o projeto divino-humano, se você acredita no que diz Jesus Cristo, nos dons do Espírito, nos ensinamentos de São Paulo e, especialmente, na Oração Sacerdotal de Jesus, quando pediu que todos sejamos um, “como o Pai e eu somos um”.</a:t>
            </a:r>
          </a:p>
          <a:p>
            <a:endParaRPr lang="en-AR" dirty="0"/>
          </a:p>
        </p:txBody>
      </p:sp>
      <p:pic>
        <p:nvPicPr>
          <p:cNvPr id="5" name="Picture Placeholder 4" descr="Página 8 | Imágenes de Cruz Cristo - Descarga gratuita en Freepik">
            <a:extLst>
              <a:ext uri="{FF2B5EF4-FFF2-40B4-BE49-F238E27FC236}">
                <a16:creationId xmlns:a16="http://schemas.microsoft.com/office/drawing/2014/main" id="{C363E3D7-6C00-C2B8-4F88-1D0A1E85042D}"/>
              </a:ext>
            </a:extLst>
          </p:cNvPr>
          <p:cNvPicPr>
            <a:picLocks noGrp="1" noChangeAspect="1"/>
          </p:cNvPicPr>
          <p:nvPr>
            <p:ph type="pic" idx="1"/>
          </p:nvPr>
        </p:nvPicPr>
        <p:blipFill>
          <a:blip r:embed="rId2"/>
          <a:srcRect t="10520" b="10520"/>
          <a:stretch>
            <a:fillRect/>
          </a:stretch>
        </p:blipFill>
        <p:spPr>
          <a:xfrm>
            <a:off x="7030995" y="987425"/>
            <a:ext cx="4324392" cy="4873625"/>
          </a:xfrm>
          <a:prstGeom prst="rect">
            <a:avLst/>
          </a:prstGeom>
        </p:spPr>
      </p:pic>
    </p:spTree>
    <p:extLst>
      <p:ext uri="{BB962C8B-B14F-4D97-AF65-F5344CB8AC3E}">
        <p14:creationId xmlns:p14="http://schemas.microsoft.com/office/powerpoint/2010/main" val="1466796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9EEBB-2FD5-58C7-2597-D7F7EB55908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6A8F2C2-911B-F6AC-D796-C3DAF4574DA6}"/>
              </a:ext>
            </a:extLst>
          </p:cNvPr>
          <p:cNvSpPr>
            <a:spLocks noGrp="1"/>
          </p:cNvSpPr>
          <p:nvPr>
            <p:ph type="body" sz="half" idx="2"/>
          </p:nvPr>
        </p:nvSpPr>
        <p:spPr>
          <a:xfrm>
            <a:off x="729049" y="803189"/>
            <a:ext cx="5894173" cy="5214551"/>
          </a:xfrm>
        </p:spPr>
        <p:txBody>
          <a:bodyPr>
            <a:normAutofit/>
          </a:bodyPr>
          <a:lstStyle/>
          <a:p>
            <a:pPr>
              <a:lnSpc>
                <a:spcPct val="150000"/>
              </a:lnSpc>
            </a:pPr>
            <a:endParaRPr lang="pt-BR" sz="1800" dirty="0"/>
          </a:p>
          <a:p>
            <a:pPr>
              <a:lnSpc>
                <a:spcPct val="150000"/>
              </a:lnSpc>
            </a:pPr>
            <a:r>
              <a:rPr lang="en-AR" sz="1800" dirty="0"/>
              <a:t>Esto es unicidad infinita, unidad infinita, que no es un número, sino un estado de conciencia en el que la unicidad, sea ésta lo que sea, se experimenta en el momento presente. Contemplar esa cruz no podría ser más impactante, pero eso es lo que enfrentaban todas las personas antes de la época de Jesús. </a:t>
            </a:r>
          </a:p>
        </p:txBody>
      </p:sp>
      <p:pic>
        <p:nvPicPr>
          <p:cNvPr id="5" name="Picture Placeholder 4" descr="Página 8 | Imágenes de Cruz Cristo - Descarga gratuita en Freepik">
            <a:extLst>
              <a:ext uri="{FF2B5EF4-FFF2-40B4-BE49-F238E27FC236}">
                <a16:creationId xmlns:a16="http://schemas.microsoft.com/office/drawing/2014/main" id="{375FDCFD-2E54-ECDA-7ABF-4AFC79F67EC2}"/>
              </a:ext>
            </a:extLst>
          </p:cNvPr>
          <p:cNvPicPr>
            <a:picLocks noGrp="1" noChangeAspect="1"/>
          </p:cNvPicPr>
          <p:nvPr>
            <p:ph type="pic" idx="1"/>
          </p:nvPr>
        </p:nvPicPr>
        <p:blipFill>
          <a:blip r:embed="rId2"/>
          <a:srcRect t="10520" b="10520"/>
          <a:stretch>
            <a:fillRect/>
          </a:stretch>
        </p:blipFill>
        <p:spPr>
          <a:xfrm>
            <a:off x="7055708" y="803189"/>
            <a:ext cx="4299679" cy="5023849"/>
          </a:xfrm>
          <a:prstGeom prst="rect">
            <a:avLst/>
          </a:prstGeom>
        </p:spPr>
      </p:pic>
    </p:spTree>
    <p:extLst>
      <p:ext uri="{BB962C8B-B14F-4D97-AF65-F5344CB8AC3E}">
        <p14:creationId xmlns:p14="http://schemas.microsoft.com/office/powerpoint/2010/main" val="267003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AB7F8AC-73FD-29D4-1F25-D28CF52603BD}"/>
              </a:ext>
            </a:extLst>
          </p:cNvPr>
          <p:cNvSpPr>
            <a:spLocks noGrp="1"/>
          </p:cNvSpPr>
          <p:nvPr>
            <p:ph type="body" sz="half" idx="2"/>
          </p:nvPr>
        </p:nvSpPr>
        <p:spPr>
          <a:xfrm>
            <a:off x="568411" y="543697"/>
            <a:ext cx="5844745" cy="5857103"/>
          </a:xfrm>
        </p:spPr>
        <p:txBody>
          <a:bodyPr>
            <a:normAutofit/>
          </a:bodyPr>
          <a:lstStyle/>
          <a:p>
            <a:pPr>
              <a:lnSpc>
                <a:spcPct val="150000"/>
              </a:lnSpc>
            </a:pPr>
            <a:endParaRPr lang="pt-BR" sz="1800" dirty="0"/>
          </a:p>
          <a:p>
            <a:pPr>
              <a:lnSpc>
                <a:spcPct val="150000"/>
              </a:lnSpc>
            </a:pPr>
            <a:endParaRPr lang="pt-BR" sz="1800" dirty="0"/>
          </a:p>
          <a:p>
            <a:pPr>
              <a:lnSpc>
                <a:spcPct val="150000"/>
              </a:lnSpc>
            </a:pPr>
            <a:r>
              <a:rPr lang="en-AR" sz="1800" dirty="0"/>
              <a:t>Isso é unicidade infinita, unidade infinita, que não é um número, </a:t>
            </a:r>
            <a:r>
              <a:rPr lang="pt-BR" sz="1800" dirty="0"/>
              <a:t>senão</a:t>
            </a:r>
            <a:r>
              <a:rPr lang="en-AR" sz="1800" dirty="0"/>
              <a:t> um estado de consciência no qual a unicidade, seja ela o que for, </a:t>
            </a:r>
            <a:r>
              <a:rPr lang="pt-BR" sz="1800" dirty="0"/>
              <a:t>se</a:t>
            </a:r>
            <a:r>
              <a:rPr lang="en-AR" sz="1800" dirty="0"/>
              <a:t> experimenta no momento presente. Contemplar essa cruz não poderia ser mais impactante, mas era isso que todas as pessoas enfrentavam antes da época de Jesus.</a:t>
            </a:r>
          </a:p>
          <a:p>
            <a:endParaRPr lang="en-AR" dirty="0"/>
          </a:p>
        </p:txBody>
      </p:sp>
      <p:pic>
        <p:nvPicPr>
          <p:cNvPr id="5" name="Picture Placeholder 4" descr="Página 8 | Imágenes de Cruz Cristo - Descarga gratuita en Freepik">
            <a:extLst>
              <a:ext uri="{FF2B5EF4-FFF2-40B4-BE49-F238E27FC236}">
                <a16:creationId xmlns:a16="http://schemas.microsoft.com/office/drawing/2014/main" id="{6F6863B4-EFC8-9266-D427-641B627008D7}"/>
              </a:ext>
            </a:extLst>
          </p:cNvPr>
          <p:cNvPicPr>
            <a:picLocks noGrp="1" noChangeAspect="1"/>
          </p:cNvPicPr>
          <p:nvPr>
            <p:ph type="pic" idx="1"/>
          </p:nvPr>
        </p:nvPicPr>
        <p:blipFill>
          <a:blip r:embed="rId2"/>
          <a:srcRect t="10520" b="10520"/>
          <a:stretch>
            <a:fillRect/>
          </a:stretch>
        </p:blipFill>
        <p:spPr>
          <a:xfrm>
            <a:off x="7068064" y="987425"/>
            <a:ext cx="4287323" cy="4873625"/>
          </a:xfrm>
          <a:prstGeom prst="rect">
            <a:avLst/>
          </a:prstGeom>
        </p:spPr>
      </p:pic>
    </p:spTree>
    <p:extLst>
      <p:ext uri="{BB962C8B-B14F-4D97-AF65-F5344CB8AC3E}">
        <p14:creationId xmlns:p14="http://schemas.microsoft.com/office/powerpoint/2010/main" val="2680760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C9DE20D-BCA8-7106-AAA1-03BB719C3A03}"/>
              </a:ext>
            </a:extLst>
          </p:cNvPr>
          <p:cNvSpPr>
            <a:spLocks noGrp="1"/>
          </p:cNvSpPr>
          <p:nvPr>
            <p:ph type="body" sz="half" idx="2"/>
          </p:nvPr>
        </p:nvSpPr>
        <p:spPr>
          <a:xfrm>
            <a:off x="374754" y="457200"/>
            <a:ext cx="6310251" cy="5844745"/>
          </a:xfrm>
        </p:spPr>
        <p:txBody>
          <a:bodyPr>
            <a:normAutofit fontScale="85000" lnSpcReduction="10000"/>
          </a:bodyPr>
          <a:lstStyle/>
          <a:p>
            <a:pPr>
              <a:lnSpc>
                <a:spcPct val="150000"/>
              </a:lnSpc>
            </a:pPr>
            <a:r>
              <a:rPr lang="en-AR" sz="1800" dirty="0"/>
              <a:t>Experimentaban la condición humana como debilidad, el dominio de sus emociones atormentantes, el resultado de no poder integrar el amor, el perdón, el cuidado, el conflicto y la violencia desde una mera reacción animal a una respuesta específicamente humana. </a:t>
            </a:r>
          </a:p>
          <a:p>
            <a:pPr>
              <a:lnSpc>
                <a:spcPct val="150000"/>
              </a:lnSpc>
            </a:pPr>
            <a:r>
              <a:rPr lang="en-AR" sz="1800" dirty="0"/>
              <a:t>Supongamos que colocas un cuerpo en esa cruz. Ahora estás diciendo algo diferente: que esta persona está identificándose con la condición humana y la está eligiendo. Esto parece ser lo que Dios ha hecho. Dios decidió identificarse completamente con la naturaleza humana al asumirla totalmente en la Divinidad, por así decirlo. Pablo lo expresa claramente en Filipenses con las palabras de ese maravilloso himno: "La Palabra de Dios no consideró aferrarse a su igualdad con Dios" (Filipenses 2:6). </a:t>
            </a:r>
          </a:p>
          <a:p>
            <a:pPr>
              <a:lnSpc>
                <a:spcPct val="150000"/>
              </a:lnSpc>
            </a:pPr>
            <a:endParaRPr lang="en-AR" sz="1800" dirty="0"/>
          </a:p>
        </p:txBody>
      </p:sp>
      <p:pic>
        <p:nvPicPr>
          <p:cNvPr id="5" name="Picture Placeholder 4" descr="Página 8 | Imágenes de Cruz Cristo - Descarga gratuita en Freepik">
            <a:extLst>
              <a:ext uri="{FF2B5EF4-FFF2-40B4-BE49-F238E27FC236}">
                <a16:creationId xmlns:a16="http://schemas.microsoft.com/office/drawing/2014/main" id="{8261F753-C58F-0CC8-0BB7-22F57F1AB612}"/>
              </a:ext>
            </a:extLst>
          </p:cNvPr>
          <p:cNvPicPr>
            <a:picLocks noGrp="1" noChangeAspect="1"/>
          </p:cNvPicPr>
          <p:nvPr>
            <p:ph type="pic" idx="1"/>
          </p:nvPr>
        </p:nvPicPr>
        <p:blipFill>
          <a:blip r:embed="rId2"/>
          <a:srcRect t="10520" b="10520"/>
          <a:stretch>
            <a:fillRect/>
          </a:stretch>
        </p:blipFill>
        <p:spPr>
          <a:xfrm>
            <a:off x="7089988" y="987425"/>
            <a:ext cx="4265399" cy="4873625"/>
          </a:xfrm>
          <a:prstGeom prst="rect">
            <a:avLst/>
          </a:prstGeom>
        </p:spPr>
      </p:pic>
    </p:spTree>
    <p:extLst>
      <p:ext uri="{BB962C8B-B14F-4D97-AF65-F5344CB8AC3E}">
        <p14:creationId xmlns:p14="http://schemas.microsoft.com/office/powerpoint/2010/main" val="3770902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3A6225C-4602-6678-DC43-F6FF051B4CFD}"/>
              </a:ext>
            </a:extLst>
          </p:cNvPr>
          <p:cNvSpPr>
            <a:spLocks noGrp="1"/>
          </p:cNvSpPr>
          <p:nvPr>
            <p:ph type="body" sz="half" idx="2"/>
          </p:nvPr>
        </p:nvSpPr>
        <p:spPr>
          <a:xfrm>
            <a:off x="593123" y="457200"/>
            <a:ext cx="6054811" cy="5820031"/>
          </a:xfrm>
        </p:spPr>
        <p:txBody>
          <a:bodyPr>
            <a:normAutofit fontScale="85000" lnSpcReduction="10000"/>
          </a:bodyPr>
          <a:lstStyle/>
          <a:p>
            <a:pPr>
              <a:lnSpc>
                <a:spcPct val="150000"/>
              </a:lnSpc>
            </a:pPr>
            <a:r>
              <a:rPr lang="en-AR" sz="1800" dirty="0"/>
              <a:t>Experimentavam a condição humana como </a:t>
            </a:r>
            <a:r>
              <a:rPr lang="pt-BR" sz="1800" dirty="0"/>
              <a:t>debilidade</a:t>
            </a:r>
            <a:r>
              <a:rPr lang="en-AR" sz="1800" dirty="0"/>
              <a:t>, o domínio de suas emoções atormenta</a:t>
            </a:r>
            <a:r>
              <a:rPr lang="pt-BR" sz="1800" dirty="0" err="1"/>
              <a:t>ntes</a:t>
            </a:r>
            <a:r>
              <a:rPr lang="en-AR" sz="1800" dirty="0"/>
              <a:t>, o resultado de não </a:t>
            </a:r>
            <a:r>
              <a:rPr lang="pt-BR" sz="1800" dirty="0"/>
              <a:t>poder</a:t>
            </a:r>
            <a:r>
              <a:rPr lang="en-AR" sz="1800" dirty="0"/>
              <a:t> integrar o amor, o perdão, o cuidado, o conflito e a violência, </a:t>
            </a:r>
            <a:r>
              <a:rPr lang="pt-BR" sz="1800" dirty="0"/>
              <a:t>desde</a:t>
            </a:r>
            <a:r>
              <a:rPr lang="en-AR" sz="1800" dirty="0"/>
              <a:t> uma mera reação animal </a:t>
            </a:r>
            <a:r>
              <a:rPr lang="pt-BR" sz="1800" dirty="0"/>
              <a:t>a</a:t>
            </a:r>
            <a:r>
              <a:rPr lang="en-AR" sz="1800" dirty="0"/>
              <a:t> uma resposta especificamente humana.</a:t>
            </a:r>
          </a:p>
          <a:p>
            <a:pPr>
              <a:lnSpc>
                <a:spcPct val="150000"/>
              </a:lnSpc>
            </a:pPr>
            <a:r>
              <a:rPr lang="en-AR" sz="1800" dirty="0"/>
              <a:t>Suponhamos que </a:t>
            </a:r>
            <a:r>
              <a:rPr lang="pt-BR" sz="1800" dirty="0"/>
              <a:t>se</a:t>
            </a:r>
            <a:r>
              <a:rPr lang="en-AR" sz="1800" dirty="0"/>
              <a:t> coloque um corpo nes</a:t>
            </a:r>
            <a:r>
              <a:rPr lang="pt-BR" sz="1800" dirty="0"/>
              <a:t>t</a:t>
            </a:r>
            <a:r>
              <a:rPr lang="en-AR" sz="1800" dirty="0"/>
              <a:t>a cruz. Agora você está dizendo algo diferente: que essa pessoa está se identificando com a condição humana e a está escolhendo. </a:t>
            </a:r>
            <a:r>
              <a:rPr lang="pt-BR" sz="1800" dirty="0"/>
              <a:t>Isto p</a:t>
            </a:r>
            <a:r>
              <a:rPr lang="en-AR" sz="1800" dirty="0"/>
              <a:t>arece </a:t>
            </a:r>
            <a:r>
              <a:rPr lang="pt-BR" sz="1800" dirty="0"/>
              <a:t>o</a:t>
            </a:r>
            <a:r>
              <a:rPr lang="en-AR" sz="1800" dirty="0"/>
              <a:t> que Deus fez. Deus decidiu identificar-se completamente com a natureza humana, </a:t>
            </a:r>
            <a:r>
              <a:rPr lang="pt-BR" sz="1800" dirty="0"/>
              <a:t>a </a:t>
            </a:r>
            <a:r>
              <a:rPr lang="en-AR" sz="1800" dirty="0"/>
              <a:t>assumindo plenamente na Divindade, por assim dizer. Paulo o expressa claramente em Filipenses, com as palavras d</a:t>
            </a:r>
            <a:r>
              <a:rPr lang="pt-BR" sz="1800" dirty="0"/>
              <a:t>este</a:t>
            </a:r>
            <a:r>
              <a:rPr lang="en-AR" sz="1800" dirty="0"/>
              <a:t> maravilhoso hino: “A Palavra de Deus não considerou  apegar</a:t>
            </a:r>
            <a:r>
              <a:rPr lang="pt-BR" sz="1800" dirty="0"/>
              <a:t>-se</a:t>
            </a:r>
            <a:r>
              <a:rPr lang="en-AR" sz="1800" dirty="0"/>
              <a:t> à sua igualdade com Deus” (Filipenses 2,6).</a:t>
            </a:r>
          </a:p>
          <a:p>
            <a:endParaRPr lang="en-AR" dirty="0"/>
          </a:p>
        </p:txBody>
      </p:sp>
      <p:pic>
        <p:nvPicPr>
          <p:cNvPr id="5" name="Picture Placeholder 4" descr="Página 8 | Imágenes de Cruz Cristo - Descarga gratuita en Freepik">
            <a:extLst>
              <a:ext uri="{FF2B5EF4-FFF2-40B4-BE49-F238E27FC236}">
                <a16:creationId xmlns:a16="http://schemas.microsoft.com/office/drawing/2014/main" id="{4B100DAB-FC33-7660-B369-7F0BA9355862}"/>
              </a:ext>
            </a:extLst>
          </p:cNvPr>
          <p:cNvPicPr>
            <a:picLocks noGrp="1" noChangeAspect="1"/>
          </p:cNvPicPr>
          <p:nvPr>
            <p:ph type="pic" idx="1"/>
          </p:nvPr>
        </p:nvPicPr>
        <p:blipFill>
          <a:blip r:embed="rId2"/>
          <a:srcRect t="10520" b="10520"/>
          <a:stretch>
            <a:fillRect/>
          </a:stretch>
        </p:blipFill>
        <p:spPr>
          <a:xfrm>
            <a:off x="7055708" y="987425"/>
            <a:ext cx="4299680" cy="4873625"/>
          </a:xfrm>
          <a:prstGeom prst="rect">
            <a:avLst/>
          </a:prstGeom>
        </p:spPr>
      </p:pic>
    </p:spTree>
    <p:extLst>
      <p:ext uri="{BB962C8B-B14F-4D97-AF65-F5344CB8AC3E}">
        <p14:creationId xmlns:p14="http://schemas.microsoft.com/office/powerpoint/2010/main" val="4188701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766D90C-DBDB-729C-9C34-EEDE21181EA4}"/>
              </a:ext>
            </a:extLst>
          </p:cNvPr>
          <p:cNvSpPr>
            <a:spLocks noGrp="1"/>
          </p:cNvSpPr>
          <p:nvPr>
            <p:ph type="body" sz="half" idx="2"/>
          </p:nvPr>
        </p:nvSpPr>
        <p:spPr>
          <a:xfrm>
            <a:off x="395416" y="457201"/>
            <a:ext cx="6474941" cy="5782961"/>
          </a:xfrm>
        </p:spPr>
        <p:txBody>
          <a:bodyPr>
            <a:normAutofit fontScale="85000" lnSpcReduction="10000"/>
          </a:bodyPr>
          <a:lstStyle/>
          <a:p>
            <a:pPr>
              <a:lnSpc>
                <a:spcPct val="150000"/>
              </a:lnSpc>
            </a:pPr>
            <a:r>
              <a:rPr lang="en-AR" dirty="0"/>
              <a:t>¿</a:t>
            </a:r>
            <a:r>
              <a:rPr lang="en-AR" sz="1800" dirty="0"/>
              <a:t>Quién querría ser esta persona que se encuentra en una miseria absoluta, o quién querría potencialmente estar allí cuando te encuentras disfrutando de la plenitud? En otras palabras, la humildad de Dios es lo que más debemos aprender: estar completamente disponibles para Dios y dispuestos a ocupar el último lugar en la humanidad. Como Jesús recomendó a los fariseos en sus parábolas: “Ocupa el último lugar en la mesa. Sé el servidor de todos” (Mc 9, 35). (…) Por eso, en la tradición cristiana, la disposición a reducirnos a nada, a reconocer quiénes somos, o a pedir perdón, constituye la esencia de la vida. Esta es la alegría del Reino: liberarnos de nuestras confusiones personales y ambigüedades sobre lo que creemos que es la felicidad, y permitir lo que Dios, en su infinita sabiduría, deja que nos suceda.</a:t>
            </a:r>
          </a:p>
        </p:txBody>
      </p:sp>
      <p:pic>
        <p:nvPicPr>
          <p:cNvPr id="5" name="Picture Placeholder 4" descr="Página 8 | Imágenes de Cruz Cristo - Descarga gratuita en Freepik">
            <a:extLst>
              <a:ext uri="{FF2B5EF4-FFF2-40B4-BE49-F238E27FC236}">
                <a16:creationId xmlns:a16="http://schemas.microsoft.com/office/drawing/2014/main" id="{78A58795-4333-BB4E-8C2D-A1F13FB16462}"/>
              </a:ext>
            </a:extLst>
          </p:cNvPr>
          <p:cNvPicPr>
            <a:picLocks noGrp="1" noChangeAspect="1"/>
          </p:cNvPicPr>
          <p:nvPr>
            <p:ph type="pic" idx="1"/>
          </p:nvPr>
        </p:nvPicPr>
        <p:blipFill>
          <a:blip r:embed="rId2"/>
          <a:srcRect t="10520" b="10520"/>
          <a:stretch>
            <a:fillRect/>
          </a:stretch>
        </p:blipFill>
        <p:spPr>
          <a:xfrm>
            <a:off x="7419977" y="987425"/>
            <a:ext cx="3935411" cy="4873625"/>
          </a:xfrm>
          <a:prstGeom prst="rect">
            <a:avLst/>
          </a:prstGeom>
        </p:spPr>
      </p:pic>
    </p:spTree>
    <p:extLst>
      <p:ext uri="{BB962C8B-B14F-4D97-AF65-F5344CB8AC3E}">
        <p14:creationId xmlns:p14="http://schemas.microsoft.com/office/powerpoint/2010/main" val="1666451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BC870AB-C3F9-008E-7340-493A21BCD9AD}"/>
              </a:ext>
            </a:extLst>
          </p:cNvPr>
          <p:cNvSpPr>
            <a:spLocks noGrp="1"/>
          </p:cNvSpPr>
          <p:nvPr>
            <p:ph type="pic" idx="1"/>
          </p:nvPr>
        </p:nvSpPr>
        <p:spPr>
          <a:xfrm>
            <a:off x="6956854" y="987425"/>
            <a:ext cx="4398534" cy="4873625"/>
          </a:xfrm>
        </p:spPr>
        <p:txBody>
          <a:bodyPr/>
          <a:lstStyle/>
          <a:p>
            <a:endParaRPr lang="en-AR"/>
          </a:p>
        </p:txBody>
      </p:sp>
      <p:sp>
        <p:nvSpPr>
          <p:cNvPr id="4" name="Text Placeholder 3">
            <a:extLst>
              <a:ext uri="{FF2B5EF4-FFF2-40B4-BE49-F238E27FC236}">
                <a16:creationId xmlns:a16="http://schemas.microsoft.com/office/drawing/2014/main" id="{7F2C0672-10D7-6B8F-4E57-2CD08DCDE83E}"/>
              </a:ext>
            </a:extLst>
          </p:cNvPr>
          <p:cNvSpPr>
            <a:spLocks noGrp="1"/>
          </p:cNvSpPr>
          <p:nvPr>
            <p:ph type="body" sz="half" idx="2"/>
          </p:nvPr>
        </p:nvSpPr>
        <p:spPr>
          <a:xfrm>
            <a:off x="523848" y="457200"/>
            <a:ext cx="6433005" cy="6190735"/>
          </a:xfrm>
        </p:spPr>
        <p:txBody>
          <a:bodyPr>
            <a:normAutofit fontScale="70000" lnSpcReduction="20000"/>
          </a:bodyPr>
          <a:lstStyle/>
          <a:p>
            <a:pPr>
              <a:lnSpc>
                <a:spcPct val="150000"/>
              </a:lnSpc>
            </a:pPr>
            <a:r>
              <a:rPr lang="en-AR" sz="2300" dirty="0"/>
              <a:t>Quem </a:t>
            </a:r>
            <a:r>
              <a:rPr lang="pt-BR" sz="2300" dirty="0"/>
              <a:t>gostaria </a:t>
            </a:r>
            <a:r>
              <a:rPr lang="en-AR" sz="2300" dirty="0"/>
              <a:t>ser es</a:t>
            </a:r>
            <a:r>
              <a:rPr lang="pt-BR" sz="2300" dirty="0"/>
              <a:t>t</a:t>
            </a:r>
            <a:r>
              <a:rPr lang="en-AR" sz="2300" dirty="0"/>
              <a:t>a pessoa que se encontra </a:t>
            </a:r>
            <a:r>
              <a:rPr lang="pt-BR" sz="2300" dirty="0"/>
              <a:t>numa</a:t>
            </a:r>
            <a:r>
              <a:rPr lang="en-AR" sz="2300" dirty="0"/>
              <a:t> miséria absoluta, ou quem </a:t>
            </a:r>
            <a:r>
              <a:rPr lang="pt-BR" sz="2300" dirty="0"/>
              <a:t>gostaria</a:t>
            </a:r>
            <a:r>
              <a:rPr lang="en-AR" sz="2300" dirty="0"/>
              <a:t> potencialmente </a:t>
            </a:r>
            <a:r>
              <a:rPr lang="pt-BR" sz="2300" dirty="0"/>
              <a:t> </a:t>
            </a:r>
            <a:r>
              <a:rPr lang="en-AR" sz="2300" dirty="0"/>
              <a:t>estar </a:t>
            </a:r>
            <a:r>
              <a:rPr lang="pt-BR" sz="2300" dirty="0" err="1"/>
              <a:t>alí</a:t>
            </a:r>
            <a:r>
              <a:rPr lang="en-AR" sz="2300" dirty="0"/>
              <a:t> quando </a:t>
            </a:r>
            <a:r>
              <a:rPr lang="pt-BR" sz="2300" dirty="0"/>
              <a:t>se </a:t>
            </a:r>
            <a:r>
              <a:rPr lang="en-AR" sz="2300" dirty="0"/>
              <a:t>está desfrutando da plenitude? Em outras palavras, a humildade de Deus é </a:t>
            </a:r>
            <a:r>
              <a:rPr lang="pt-BR" sz="2300" dirty="0"/>
              <a:t>o</a:t>
            </a:r>
            <a:r>
              <a:rPr lang="en-AR" sz="2300" dirty="0"/>
              <a:t> que mais </a:t>
            </a:r>
            <a:r>
              <a:rPr lang="pt-BR" sz="2300" dirty="0"/>
              <a:t>devemos</a:t>
            </a:r>
            <a:r>
              <a:rPr lang="en-AR" sz="2300" dirty="0"/>
              <a:t> aprender: estar completamente disponíveis para Deus e dispostos a ocupar o último lugar na humanidade.</a:t>
            </a:r>
          </a:p>
          <a:p>
            <a:pPr>
              <a:lnSpc>
                <a:spcPct val="150000"/>
              </a:lnSpc>
            </a:pPr>
            <a:r>
              <a:rPr lang="en-AR" sz="2300" dirty="0"/>
              <a:t>Como Jesus recomendou aos fariseus em suas parábolas: “Ocupa o último lugar à mesa. S</a:t>
            </a:r>
            <a:r>
              <a:rPr lang="pt-BR" sz="2300" dirty="0" err="1"/>
              <a:t>eja</a:t>
            </a:r>
            <a:r>
              <a:rPr lang="pt-BR" sz="2300" dirty="0"/>
              <a:t> </a:t>
            </a:r>
            <a:r>
              <a:rPr lang="en-AR" sz="2300" dirty="0"/>
              <a:t>o servidor de todos” (…)</a:t>
            </a:r>
          </a:p>
          <a:p>
            <a:pPr>
              <a:lnSpc>
                <a:spcPct val="150000"/>
              </a:lnSpc>
            </a:pPr>
            <a:r>
              <a:rPr lang="en-AR" sz="2300" dirty="0"/>
              <a:t>Por isso, na tradição cristã, a disposição </a:t>
            </a:r>
            <a:r>
              <a:rPr lang="pt-BR" sz="2300" dirty="0"/>
              <a:t>a</a:t>
            </a:r>
            <a:r>
              <a:rPr lang="en-AR" sz="2300" dirty="0"/>
              <a:t> nos reduzirmos a nada, </a:t>
            </a:r>
            <a:r>
              <a:rPr lang="pt-BR" sz="2300" dirty="0"/>
              <a:t>a</a:t>
            </a:r>
            <a:r>
              <a:rPr lang="en-AR" sz="2300" dirty="0"/>
              <a:t> reconhecermos quem somos ou </a:t>
            </a:r>
            <a:r>
              <a:rPr lang="pt-BR" sz="2300" dirty="0"/>
              <a:t>a</a:t>
            </a:r>
            <a:r>
              <a:rPr lang="en-AR" sz="2300" dirty="0"/>
              <a:t> pedirmos perdão</a:t>
            </a:r>
            <a:r>
              <a:rPr lang="pt-BR" sz="2300" dirty="0"/>
              <a:t>,</a:t>
            </a:r>
            <a:r>
              <a:rPr lang="en-AR" sz="2300" dirty="0"/>
              <a:t> constitui a essência da vida. Esta é a alegria do Reino: libertar-nos de nossas confusões pessoais e ambiguidades sobre </a:t>
            </a:r>
            <a:r>
              <a:rPr lang="pt-BR" sz="2300" dirty="0"/>
              <a:t>o</a:t>
            </a:r>
            <a:r>
              <a:rPr lang="en-AR" sz="2300" dirty="0"/>
              <a:t> que </a:t>
            </a:r>
            <a:r>
              <a:rPr lang="pt-BR" sz="2300" dirty="0"/>
              <a:t>cremos</a:t>
            </a:r>
            <a:r>
              <a:rPr lang="en-AR" sz="2300" dirty="0"/>
              <a:t> ser a felicidade e permitir aquilo que Deus, em sua infinita sabedoria, deixa que nos </a:t>
            </a:r>
            <a:r>
              <a:rPr lang="pt-BR" sz="2300" dirty="0"/>
              <a:t>suceda.</a:t>
            </a:r>
            <a:endParaRPr lang="en-AR" sz="2300" dirty="0"/>
          </a:p>
          <a:p>
            <a:endParaRPr lang="en-AR" dirty="0"/>
          </a:p>
        </p:txBody>
      </p:sp>
      <p:pic>
        <p:nvPicPr>
          <p:cNvPr id="5" name="Picture Placeholder 4" descr="Página 8 | Imágenes de Cruz Cristo - Descarga gratuita en Freepik">
            <a:extLst>
              <a:ext uri="{FF2B5EF4-FFF2-40B4-BE49-F238E27FC236}">
                <a16:creationId xmlns:a16="http://schemas.microsoft.com/office/drawing/2014/main" id="{916E6966-969B-50E8-59D3-81E9FA49A989}"/>
              </a:ext>
            </a:extLst>
          </p:cNvPr>
          <p:cNvPicPr>
            <a:picLocks noChangeAspect="1"/>
          </p:cNvPicPr>
          <p:nvPr/>
        </p:nvPicPr>
        <p:blipFill>
          <a:blip r:embed="rId2"/>
          <a:srcRect t="10520" r="2973" b="12609"/>
          <a:stretch>
            <a:fillRect/>
          </a:stretch>
        </p:blipFill>
        <p:spPr>
          <a:xfrm>
            <a:off x="6956854" y="902043"/>
            <a:ext cx="4248176" cy="4769237"/>
          </a:xfrm>
          <a:prstGeom prst="rect">
            <a:avLst/>
          </a:prstGeom>
        </p:spPr>
      </p:pic>
    </p:spTree>
    <p:extLst>
      <p:ext uri="{BB962C8B-B14F-4D97-AF65-F5344CB8AC3E}">
        <p14:creationId xmlns:p14="http://schemas.microsoft.com/office/powerpoint/2010/main" val="2952863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Placeholder 4" descr="Página 8 | Imágenes de Cruz Cristo - Descarga gratuita en Freepik">
            <a:extLst>
              <a:ext uri="{FF2B5EF4-FFF2-40B4-BE49-F238E27FC236}">
                <a16:creationId xmlns:a16="http://schemas.microsoft.com/office/drawing/2014/main" id="{C64822A3-4A92-6A03-C9EC-AA769687FCB6}"/>
              </a:ext>
            </a:extLst>
          </p:cNvPr>
          <p:cNvPicPr>
            <a:picLocks noGrp="1" noChangeAspect="1"/>
          </p:cNvPicPr>
          <p:nvPr>
            <p:ph type="pic" idx="1"/>
          </p:nvPr>
        </p:nvPicPr>
        <p:blipFill>
          <a:blip r:embed="rId2"/>
          <a:srcRect t="1809" b="27268"/>
          <a:stretch>
            <a:fillRect/>
          </a:stretch>
        </p:blipFill>
        <p:spPr>
          <a:xfrm>
            <a:off x="0" y="0"/>
            <a:ext cx="6858001" cy="6775277"/>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6DE50A25-8D2B-D6F3-47E0-EC52D3EDB8F1}"/>
              </a:ext>
            </a:extLst>
          </p:cNvPr>
          <p:cNvSpPr>
            <a:spLocks noGrp="1"/>
          </p:cNvSpPr>
          <p:nvPr>
            <p:ph type="body" sz="half" idx="2"/>
          </p:nvPr>
        </p:nvSpPr>
        <p:spPr>
          <a:xfrm>
            <a:off x="7068065" y="681038"/>
            <a:ext cx="4285735" cy="5495926"/>
          </a:xfrm>
        </p:spPr>
        <p:txBody>
          <a:bodyPr vert="horz" lIns="91440" tIns="45720" rIns="91440" bIns="45720" rtlCol="0">
            <a:normAutofit fontScale="85000" lnSpcReduction="20000"/>
          </a:bodyPr>
          <a:lstStyle/>
          <a:p>
            <a:pPr>
              <a:lnSpc>
                <a:spcPct val="150000"/>
              </a:lnSpc>
            </a:pPr>
            <a:r>
              <a:rPr lang="es-ES_tradnl" sz="1900" i="1" noProof="0" dirty="0"/>
              <a:t>Señor,</a:t>
            </a:r>
            <a:br>
              <a:rPr lang="es-ES_tradnl" sz="1900" i="1" noProof="0" dirty="0"/>
            </a:br>
            <a:r>
              <a:rPr lang="es-ES_tradnl" sz="1900" i="1" noProof="0" dirty="0"/>
              <a:t>cuando experimentemos nuestra fragilidad y nuestros límites, ayúdanos a recordar que merecemos tu compasión y no nuestra propia condena.</a:t>
            </a:r>
          </a:p>
          <a:p>
            <a:pPr>
              <a:lnSpc>
                <a:spcPct val="150000"/>
              </a:lnSpc>
            </a:pPr>
            <a:br>
              <a:rPr lang="es-ES_tradnl" sz="1900" i="1" noProof="0" dirty="0"/>
            </a:br>
            <a:r>
              <a:rPr lang="es-ES_tradnl" sz="1900" i="1" noProof="0" dirty="0"/>
              <a:t>Enséñanos a aceptar con humildad nuestra condición humana, sostenidos por la certeza de tu infinita bondad.</a:t>
            </a:r>
          </a:p>
          <a:p>
            <a:pPr>
              <a:lnSpc>
                <a:spcPct val="150000"/>
              </a:lnSpc>
            </a:pPr>
            <a:br>
              <a:rPr lang="es-ES_tradnl" sz="1900" i="1" noProof="0" dirty="0"/>
            </a:br>
            <a:r>
              <a:rPr lang="es-ES_tradnl" sz="1900" i="1" noProof="0" dirty="0"/>
              <a:t>Haznos descansar en tu amor, sabiendo que tu deseo no es juzgarnos, sino compartir nuestra vida y transformarnos en Ti.</a:t>
            </a:r>
          </a:p>
          <a:p>
            <a:pPr indent="-228600">
              <a:buFont typeface="Arial" panose="020B0604020202020204" pitchFamily="34" charset="0"/>
              <a:buChar char="•"/>
            </a:pPr>
            <a:endParaRPr lang="en-US" sz="1400" dirty="0"/>
          </a:p>
        </p:txBody>
      </p:sp>
    </p:spTree>
    <p:extLst>
      <p:ext uri="{BB962C8B-B14F-4D97-AF65-F5344CB8AC3E}">
        <p14:creationId xmlns:p14="http://schemas.microsoft.com/office/powerpoint/2010/main" val="472955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Página 8 | Imágenes de Cruz Cristo - Descarga gratuita en Freepik">
            <a:extLst>
              <a:ext uri="{FF2B5EF4-FFF2-40B4-BE49-F238E27FC236}">
                <a16:creationId xmlns:a16="http://schemas.microsoft.com/office/drawing/2014/main" id="{FE3579E1-BC4B-B6EB-DDBE-C4F1D4268CF2}"/>
              </a:ext>
            </a:extLst>
          </p:cNvPr>
          <p:cNvPicPr>
            <a:picLocks noGrp="1" noChangeAspect="1"/>
          </p:cNvPicPr>
          <p:nvPr>
            <p:ph type="pic" idx="1"/>
          </p:nvPr>
        </p:nvPicPr>
        <p:blipFill>
          <a:blip r:embed="rId2"/>
          <a:srcRect t="10520" b="10520"/>
          <a:stretch/>
        </p:blipFill>
        <p:spPr>
          <a:xfrm>
            <a:off x="5622324" y="111211"/>
            <a:ext cx="6388444" cy="6487297"/>
          </a:xfrm>
          <a:prstGeom prst="rect">
            <a:avLst/>
          </a:prstGeom>
        </p:spPr>
      </p:pic>
      <p:sp>
        <p:nvSpPr>
          <p:cNvPr id="4" name="Text Placeholder 3">
            <a:extLst>
              <a:ext uri="{FF2B5EF4-FFF2-40B4-BE49-F238E27FC236}">
                <a16:creationId xmlns:a16="http://schemas.microsoft.com/office/drawing/2014/main" id="{2F1BFF16-8293-3537-51F6-DE2AC4C1E31C}"/>
              </a:ext>
            </a:extLst>
          </p:cNvPr>
          <p:cNvSpPr>
            <a:spLocks noGrp="1"/>
          </p:cNvSpPr>
          <p:nvPr>
            <p:ph type="body" sz="half" idx="2"/>
          </p:nvPr>
        </p:nvSpPr>
        <p:spPr>
          <a:xfrm>
            <a:off x="568412" y="889686"/>
            <a:ext cx="4399004" cy="5511114"/>
          </a:xfrm>
        </p:spPr>
        <p:txBody>
          <a:bodyPr>
            <a:normAutofit fontScale="92500" lnSpcReduction="20000"/>
          </a:bodyPr>
          <a:lstStyle/>
          <a:p>
            <a:pPr>
              <a:lnSpc>
                <a:spcPct val="150000"/>
              </a:lnSpc>
            </a:pPr>
            <a:r>
              <a:rPr lang="en-AR" sz="1800" i="1" dirty="0"/>
              <a:t>Senhor,</a:t>
            </a:r>
            <a:endParaRPr lang="en-AR" sz="1800" dirty="0"/>
          </a:p>
          <a:p>
            <a:pPr>
              <a:lnSpc>
                <a:spcPct val="150000"/>
              </a:lnSpc>
            </a:pPr>
            <a:r>
              <a:rPr lang="en-AR" sz="1800" i="1" dirty="0"/>
              <a:t>quando experimentarmos nossa fragilidade e nossos limites, ajuda-nos a </a:t>
            </a:r>
            <a:r>
              <a:rPr lang="pt-BR" sz="1800" i="1" dirty="0"/>
              <a:t>recordarmos</a:t>
            </a:r>
            <a:r>
              <a:rPr lang="en-AR" sz="1800" i="1" dirty="0"/>
              <a:t> que merecemos tua compaixão, e não nossa própria condenação.</a:t>
            </a:r>
            <a:endParaRPr lang="en-AR" sz="1800" dirty="0"/>
          </a:p>
          <a:p>
            <a:pPr>
              <a:lnSpc>
                <a:spcPct val="150000"/>
              </a:lnSpc>
            </a:pPr>
            <a:r>
              <a:rPr lang="en-AR" sz="1800" i="1" dirty="0"/>
              <a:t>Ensina-nos a aceitar com humildade nossa condição humana, sustenta</a:t>
            </a:r>
            <a:r>
              <a:rPr lang="pt-BR" sz="1800" i="1"/>
              <a:t>-nos</a:t>
            </a:r>
            <a:r>
              <a:rPr lang="en-AR" sz="1800" i="1" dirty="0"/>
              <a:t> pela certeza de tua infinita bondade.</a:t>
            </a:r>
            <a:endParaRPr lang="en-AR" sz="1800" dirty="0"/>
          </a:p>
          <a:p>
            <a:pPr>
              <a:lnSpc>
                <a:spcPct val="150000"/>
              </a:lnSpc>
            </a:pPr>
            <a:r>
              <a:rPr lang="en-AR" sz="1800" i="1" dirty="0"/>
              <a:t>Faz-nos </a:t>
            </a:r>
            <a:r>
              <a:rPr lang="pt-BR" sz="1800" i="1" dirty="0"/>
              <a:t>descansar</a:t>
            </a:r>
            <a:r>
              <a:rPr lang="en-AR" sz="1800" i="1" dirty="0"/>
              <a:t> em teu amor, sabendo que teu desejo não é nos julgar, mas compartilhar nossa vida e transformar-nos em Ti.</a:t>
            </a:r>
            <a:endParaRPr lang="en-AR" sz="1800" dirty="0"/>
          </a:p>
          <a:p>
            <a:endParaRPr lang="en-AR" dirty="0"/>
          </a:p>
        </p:txBody>
      </p:sp>
    </p:spTree>
    <p:extLst>
      <p:ext uri="{BB962C8B-B14F-4D97-AF65-F5344CB8AC3E}">
        <p14:creationId xmlns:p14="http://schemas.microsoft.com/office/powerpoint/2010/main" val="40950164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261</TotalTime>
  <Words>1423</Words>
  <Application>Microsoft Macintosh PowerPoint</Application>
  <PresentationFormat>Widescreen</PresentationFormat>
  <Paragraphs>42</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Aptos Display</vt:lpstr>
      <vt:lpstr>Arial</vt:lpstr>
      <vt:lpstr>Office Theme</vt:lpstr>
      <vt:lpstr>Juan 17:21</vt:lpstr>
      <vt:lpstr>João 17:21</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Juan 17:21</dc:title>
  <dc:creator>Patricia Jacobs</dc:creator>
  <cp:lastModifiedBy>Rafael Dickson Morales</cp:lastModifiedBy>
  <cp:revision>18</cp:revision>
  <dcterms:created xsi:type="dcterms:W3CDTF">2026-06-08T02:33:41Z</dcterms:created>
  <dcterms:modified xsi:type="dcterms:W3CDTF">2026-09-14T22:59:10Z</dcterms:modified>
</cp:coreProperties>
</file>